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7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83.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82.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31" r:id="rId4"/>
    <p:sldMasterId id="2147483732" r:id="rId5"/>
    <p:sldMasterId id="214748373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Lst>
  <p:sldSz cy="5143500" cx="9144000"/>
  <p:notesSz cx="6858000" cy="9144000"/>
  <p:embeddedFontLst>
    <p:embeddedFont>
      <p:font typeface="Patrick Hand"/>
      <p:regular r:id="rId28"/>
    </p:embeddedFont>
    <p:embeddedFont>
      <p:font typeface="Roboto"/>
      <p:regular r:id="rId29"/>
      <p:bold r:id="rId30"/>
      <p:italic r:id="rId31"/>
      <p:boldItalic r:id="rId32"/>
    </p:embeddedFont>
    <p:embeddedFont>
      <p:font typeface="Montserrat"/>
      <p:regular r:id="rId33"/>
      <p:bold r:id="rId34"/>
      <p:italic r:id="rId35"/>
      <p:boldItalic r:id="rId36"/>
    </p:embeddedFont>
    <p:embeddedFont>
      <p:font typeface="Nunito ExtraBold"/>
      <p:bold r:id="rId37"/>
      <p:boldItalic r:id="rId38"/>
    </p:embeddedFont>
    <p:embeddedFont>
      <p:font typeface="Londrina Solid"/>
      <p:regular r:id="rId39"/>
    </p:embeddedFont>
    <p:embeddedFont>
      <p:font typeface="Londrina Solid Black"/>
      <p:bold r:id="rId40"/>
    </p:embeddedFont>
    <p:embeddedFont>
      <p:font typeface="Nunito Black"/>
      <p:bold r:id="rId41"/>
      <p:boldItalic r:id="rId42"/>
    </p:embeddedFont>
    <p:embeddedFont>
      <p:font typeface="Love Ya Like A Sister"/>
      <p:regular r:id="rId4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guide id="3" pos="273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 pos="2736"/>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LondrinaSolidBlack-bold.fntdata"/><Relationship Id="rId20" Type="http://schemas.openxmlformats.org/officeDocument/2006/relationships/slide" Target="slides/slide13.xml"/><Relationship Id="rId42" Type="http://schemas.openxmlformats.org/officeDocument/2006/relationships/font" Target="fonts/NunitoBlack-boldItalic.fntdata"/><Relationship Id="rId41" Type="http://schemas.openxmlformats.org/officeDocument/2006/relationships/font" Target="fonts/NunitoBlack-bold.fntdata"/><Relationship Id="rId22" Type="http://schemas.openxmlformats.org/officeDocument/2006/relationships/slide" Target="slides/slide15.xml"/><Relationship Id="rId21" Type="http://schemas.openxmlformats.org/officeDocument/2006/relationships/slide" Target="slides/slide14.xml"/><Relationship Id="rId43" Type="http://schemas.openxmlformats.org/officeDocument/2006/relationships/font" Target="fonts/LoveYaLikeASister-regular.fntdata"/><Relationship Id="rId24" Type="http://schemas.openxmlformats.org/officeDocument/2006/relationships/slide" Target="slides/slide17.xml"/><Relationship Id="rId23" Type="http://schemas.openxmlformats.org/officeDocument/2006/relationships/slide" Target="slides/slide16.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font" Target="fonts/PatrickHand-regular.fntdata"/><Relationship Id="rId27" Type="http://schemas.openxmlformats.org/officeDocument/2006/relationships/slide" Target="slides/slide20.xml"/><Relationship Id="rId5" Type="http://schemas.openxmlformats.org/officeDocument/2006/relationships/slideMaster" Target="slideMasters/slideMaster2.xml"/><Relationship Id="rId6" Type="http://schemas.openxmlformats.org/officeDocument/2006/relationships/slideMaster" Target="slideMasters/slideMaster3.xml"/><Relationship Id="rId29" Type="http://schemas.openxmlformats.org/officeDocument/2006/relationships/font" Target="fonts/Roboto-regular.fntdata"/><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font" Target="fonts/Roboto-italic.fntdata"/><Relationship Id="rId30" Type="http://schemas.openxmlformats.org/officeDocument/2006/relationships/font" Target="fonts/Roboto-bold.fntdata"/><Relationship Id="rId11" Type="http://schemas.openxmlformats.org/officeDocument/2006/relationships/slide" Target="slides/slide4.xml"/><Relationship Id="rId33" Type="http://schemas.openxmlformats.org/officeDocument/2006/relationships/font" Target="fonts/Montserrat-regular.fntdata"/><Relationship Id="rId10" Type="http://schemas.openxmlformats.org/officeDocument/2006/relationships/slide" Target="slides/slide3.xml"/><Relationship Id="rId32" Type="http://schemas.openxmlformats.org/officeDocument/2006/relationships/font" Target="fonts/Roboto-boldItalic.fntdata"/><Relationship Id="rId13" Type="http://schemas.openxmlformats.org/officeDocument/2006/relationships/slide" Target="slides/slide6.xml"/><Relationship Id="rId35" Type="http://schemas.openxmlformats.org/officeDocument/2006/relationships/font" Target="fonts/Montserrat-italic.fntdata"/><Relationship Id="rId12" Type="http://schemas.openxmlformats.org/officeDocument/2006/relationships/slide" Target="slides/slide5.xml"/><Relationship Id="rId34" Type="http://schemas.openxmlformats.org/officeDocument/2006/relationships/font" Target="fonts/Montserrat-bold.fntdata"/><Relationship Id="rId15" Type="http://schemas.openxmlformats.org/officeDocument/2006/relationships/slide" Target="slides/slide8.xml"/><Relationship Id="rId37" Type="http://schemas.openxmlformats.org/officeDocument/2006/relationships/font" Target="fonts/NunitoExtraBold-bold.fntdata"/><Relationship Id="rId14" Type="http://schemas.openxmlformats.org/officeDocument/2006/relationships/slide" Target="slides/slide7.xml"/><Relationship Id="rId36" Type="http://schemas.openxmlformats.org/officeDocument/2006/relationships/font" Target="fonts/Montserrat-boldItalic.fntdata"/><Relationship Id="rId17" Type="http://schemas.openxmlformats.org/officeDocument/2006/relationships/slide" Target="slides/slide10.xml"/><Relationship Id="rId39" Type="http://schemas.openxmlformats.org/officeDocument/2006/relationships/font" Target="fonts/LondrinaSolid-regular.fntdata"/><Relationship Id="rId16" Type="http://schemas.openxmlformats.org/officeDocument/2006/relationships/slide" Target="slides/slide9.xml"/><Relationship Id="rId38" Type="http://schemas.openxmlformats.org/officeDocument/2006/relationships/font" Target="fonts/NunitoExtraBold-boldItalic.fntdata"/><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76" name="Shape 17476"/>
        <p:cNvGrpSpPr/>
        <p:nvPr/>
      </p:nvGrpSpPr>
      <p:grpSpPr>
        <a:xfrm>
          <a:off x="0" y="0"/>
          <a:ext cx="0" cy="0"/>
          <a:chOff x="0" y="0"/>
          <a:chExt cx="0" cy="0"/>
        </a:xfrm>
      </p:grpSpPr>
      <p:sp>
        <p:nvSpPr>
          <p:cNvPr id="17477" name="Google Shape;17477;g120e7c9faa7_0_13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78" name="Google Shape;17478;g120e7c9faa7_0_13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7" name="Shape 17557"/>
        <p:cNvGrpSpPr/>
        <p:nvPr/>
      </p:nvGrpSpPr>
      <p:grpSpPr>
        <a:xfrm>
          <a:off x="0" y="0"/>
          <a:ext cx="0" cy="0"/>
          <a:chOff x="0" y="0"/>
          <a:chExt cx="0" cy="0"/>
        </a:xfrm>
      </p:grpSpPr>
      <p:sp>
        <p:nvSpPr>
          <p:cNvPr id="17558" name="Google Shape;17558;g141fa07da0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59" name="Google Shape;17559;g141fa07da0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64" name="Shape 17564"/>
        <p:cNvGrpSpPr/>
        <p:nvPr/>
      </p:nvGrpSpPr>
      <p:grpSpPr>
        <a:xfrm>
          <a:off x="0" y="0"/>
          <a:ext cx="0" cy="0"/>
          <a:chOff x="0" y="0"/>
          <a:chExt cx="0" cy="0"/>
        </a:xfrm>
      </p:grpSpPr>
      <p:sp>
        <p:nvSpPr>
          <p:cNvPr id="17565" name="Google Shape;17565;g120e7c9faa7_0_1096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66" name="Google Shape;17566;g120e7c9faa7_0_1096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70" name="Shape 17570"/>
        <p:cNvGrpSpPr/>
        <p:nvPr/>
      </p:nvGrpSpPr>
      <p:grpSpPr>
        <a:xfrm>
          <a:off x="0" y="0"/>
          <a:ext cx="0" cy="0"/>
          <a:chOff x="0" y="0"/>
          <a:chExt cx="0" cy="0"/>
        </a:xfrm>
      </p:grpSpPr>
      <p:sp>
        <p:nvSpPr>
          <p:cNvPr id="17571" name="Google Shape;17571;g146f47d0683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2" name="Google Shape;17572;g146f47d0683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77" name="Shape 17577"/>
        <p:cNvGrpSpPr/>
        <p:nvPr/>
      </p:nvGrpSpPr>
      <p:grpSpPr>
        <a:xfrm>
          <a:off x="0" y="0"/>
          <a:ext cx="0" cy="0"/>
          <a:chOff x="0" y="0"/>
          <a:chExt cx="0" cy="0"/>
        </a:xfrm>
      </p:grpSpPr>
      <p:sp>
        <p:nvSpPr>
          <p:cNvPr id="17578" name="Google Shape;17578;g146f47d0683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9" name="Google Shape;17579;g146f47d0683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6" name="Shape 17586"/>
        <p:cNvGrpSpPr/>
        <p:nvPr/>
      </p:nvGrpSpPr>
      <p:grpSpPr>
        <a:xfrm>
          <a:off x="0" y="0"/>
          <a:ext cx="0" cy="0"/>
          <a:chOff x="0" y="0"/>
          <a:chExt cx="0" cy="0"/>
        </a:xfrm>
      </p:grpSpPr>
      <p:sp>
        <p:nvSpPr>
          <p:cNvPr id="17587" name="Google Shape;17587;g146f47d0683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88" name="Google Shape;17588;g146f47d0683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92" name="Shape 17592"/>
        <p:cNvGrpSpPr/>
        <p:nvPr/>
      </p:nvGrpSpPr>
      <p:grpSpPr>
        <a:xfrm>
          <a:off x="0" y="0"/>
          <a:ext cx="0" cy="0"/>
          <a:chOff x="0" y="0"/>
          <a:chExt cx="0" cy="0"/>
        </a:xfrm>
      </p:grpSpPr>
      <p:sp>
        <p:nvSpPr>
          <p:cNvPr id="17593" name="Google Shape;17593;g146f47d0683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94" name="Google Shape;17594;g146f47d0683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03" name="Shape 17603"/>
        <p:cNvGrpSpPr/>
        <p:nvPr/>
      </p:nvGrpSpPr>
      <p:grpSpPr>
        <a:xfrm>
          <a:off x="0" y="0"/>
          <a:ext cx="0" cy="0"/>
          <a:chOff x="0" y="0"/>
          <a:chExt cx="0" cy="0"/>
        </a:xfrm>
      </p:grpSpPr>
      <p:sp>
        <p:nvSpPr>
          <p:cNvPr id="17604" name="Google Shape;17604;g146f47d0683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05" name="Google Shape;17605;g146f47d0683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10" name="Shape 17610"/>
        <p:cNvGrpSpPr/>
        <p:nvPr/>
      </p:nvGrpSpPr>
      <p:grpSpPr>
        <a:xfrm>
          <a:off x="0" y="0"/>
          <a:ext cx="0" cy="0"/>
          <a:chOff x="0" y="0"/>
          <a:chExt cx="0" cy="0"/>
        </a:xfrm>
      </p:grpSpPr>
      <p:sp>
        <p:nvSpPr>
          <p:cNvPr id="17611" name="Google Shape;17611;g120e7c9faa7_0_127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12" name="Google Shape;17612;g120e7c9faa7_0_127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19" name="Shape 17619"/>
        <p:cNvGrpSpPr/>
        <p:nvPr/>
      </p:nvGrpSpPr>
      <p:grpSpPr>
        <a:xfrm>
          <a:off x="0" y="0"/>
          <a:ext cx="0" cy="0"/>
          <a:chOff x="0" y="0"/>
          <a:chExt cx="0" cy="0"/>
        </a:xfrm>
      </p:grpSpPr>
      <p:sp>
        <p:nvSpPr>
          <p:cNvPr id="17620" name="Google Shape;17620;g120e7c9faa7_0_118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21" name="Google Shape;17621;g120e7c9faa7_0_118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53" name="Shape 17653"/>
        <p:cNvGrpSpPr/>
        <p:nvPr/>
      </p:nvGrpSpPr>
      <p:grpSpPr>
        <a:xfrm>
          <a:off x="0" y="0"/>
          <a:ext cx="0" cy="0"/>
          <a:chOff x="0" y="0"/>
          <a:chExt cx="0" cy="0"/>
        </a:xfrm>
      </p:grpSpPr>
      <p:sp>
        <p:nvSpPr>
          <p:cNvPr id="17654" name="Google Shape;17654;g11aec10e69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55" name="Google Shape;17655;g11aec10e69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82" name="Shape 17482"/>
        <p:cNvGrpSpPr/>
        <p:nvPr/>
      </p:nvGrpSpPr>
      <p:grpSpPr>
        <a:xfrm>
          <a:off x="0" y="0"/>
          <a:ext cx="0" cy="0"/>
          <a:chOff x="0" y="0"/>
          <a:chExt cx="0" cy="0"/>
        </a:xfrm>
      </p:grpSpPr>
      <p:sp>
        <p:nvSpPr>
          <p:cNvPr id="17483" name="Google Shape;17483;g120e7c9faa7_0_48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84" name="Google Shape;17484;g120e7c9faa7_0_48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3" name="Shape 17663"/>
        <p:cNvGrpSpPr/>
        <p:nvPr/>
      </p:nvGrpSpPr>
      <p:grpSpPr>
        <a:xfrm>
          <a:off x="0" y="0"/>
          <a:ext cx="0" cy="0"/>
          <a:chOff x="0" y="0"/>
          <a:chExt cx="0" cy="0"/>
        </a:xfrm>
      </p:grpSpPr>
      <p:sp>
        <p:nvSpPr>
          <p:cNvPr id="17664" name="Google Shape;17664;g127a2a9dcb8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65" name="Google Shape;17665;g127a2a9dcb8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96" name="Shape 17496"/>
        <p:cNvGrpSpPr/>
        <p:nvPr/>
      </p:nvGrpSpPr>
      <p:grpSpPr>
        <a:xfrm>
          <a:off x="0" y="0"/>
          <a:ext cx="0" cy="0"/>
          <a:chOff x="0" y="0"/>
          <a:chExt cx="0" cy="0"/>
        </a:xfrm>
      </p:grpSpPr>
      <p:sp>
        <p:nvSpPr>
          <p:cNvPr id="17497" name="Google Shape;17497;g146f47d0683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98" name="Google Shape;17498;g146f47d0683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2" name="Shape 17502"/>
        <p:cNvGrpSpPr/>
        <p:nvPr/>
      </p:nvGrpSpPr>
      <p:grpSpPr>
        <a:xfrm>
          <a:off x="0" y="0"/>
          <a:ext cx="0" cy="0"/>
          <a:chOff x="0" y="0"/>
          <a:chExt cx="0" cy="0"/>
        </a:xfrm>
      </p:grpSpPr>
      <p:sp>
        <p:nvSpPr>
          <p:cNvPr id="17503" name="Google Shape;17503;g1470c863a7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04" name="Google Shape;17504;g1470c863a7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9" name="Shape 17509"/>
        <p:cNvGrpSpPr/>
        <p:nvPr/>
      </p:nvGrpSpPr>
      <p:grpSpPr>
        <a:xfrm>
          <a:off x="0" y="0"/>
          <a:ext cx="0" cy="0"/>
          <a:chOff x="0" y="0"/>
          <a:chExt cx="0" cy="0"/>
        </a:xfrm>
      </p:grpSpPr>
      <p:sp>
        <p:nvSpPr>
          <p:cNvPr id="17510" name="Google Shape;17510;g1470c863a7a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11" name="Google Shape;17511;g1470c863a7a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20" name="Shape 17520"/>
        <p:cNvGrpSpPr/>
        <p:nvPr/>
      </p:nvGrpSpPr>
      <p:grpSpPr>
        <a:xfrm>
          <a:off x="0" y="0"/>
          <a:ext cx="0" cy="0"/>
          <a:chOff x="0" y="0"/>
          <a:chExt cx="0" cy="0"/>
        </a:xfrm>
      </p:grpSpPr>
      <p:sp>
        <p:nvSpPr>
          <p:cNvPr id="17521" name="Google Shape;17521;gfe38fc6b51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22" name="Google Shape;17522;gfe38fc6b51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30" name="Shape 17530"/>
        <p:cNvGrpSpPr/>
        <p:nvPr/>
      </p:nvGrpSpPr>
      <p:grpSpPr>
        <a:xfrm>
          <a:off x="0" y="0"/>
          <a:ext cx="0" cy="0"/>
          <a:chOff x="0" y="0"/>
          <a:chExt cx="0" cy="0"/>
        </a:xfrm>
      </p:grpSpPr>
      <p:sp>
        <p:nvSpPr>
          <p:cNvPr id="17531" name="Google Shape;17531;gfe38fc6b51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32" name="Google Shape;17532;gfe38fc6b51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41" name="Shape 17541"/>
        <p:cNvGrpSpPr/>
        <p:nvPr/>
      </p:nvGrpSpPr>
      <p:grpSpPr>
        <a:xfrm>
          <a:off x="0" y="0"/>
          <a:ext cx="0" cy="0"/>
          <a:chOff x="0" y="0"/>
          <a:chExt cx="0" cy="0"/>
        </a:xfrm>
      </p:grpSpPr>
      <p:sp>
        <p:nvSpPr>
          <p:cNvPr id="17542" name="Google Shape;17542;gfe38fc6b51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43" name="Google Shape;17543;gfe38fc6b51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47" name="Shape 17547"/>
        <p:cNvGrpSpPr/>
        <p:nvPr/>
      </p:nvGrpSpPr>
      <p:grpSpPr>
        <a:xfrm>
          <a:off x="0" y="0"/>
          <a:ext cx="0" cy="0"/>
          <a:chOff x="0" y="0"/>
          <a:chExt cx="0" cy="0"/>
        </a:xfrm>
      </p:grpSpPr>
      <p:sp>
        <p:nvSpPr>
          <p:cNvPr id="17548" name="Google Shape;17548;g120e7c9faa7_0_31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49" name="Google Shape;17549;g120e7c9faa7_0_31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4" name="Shape 54"/>
        <p:cNvGrpSpPr/>
        <p:nvPr/>
      </p:nvGrpSpPr>
      <p:grpSpPr>
        <a:xfrm>
          <a:off x="0" y="0"/>
          <a:ext cx="0" cy="0"/>
          <a:chOff x="0" y="0"/>
          <a:chExt cx="0" cy="0"/>
        </a:xfrm>
      </p:grpSpPr>
      <p:grpSp>
        <p:nvGrpSpPr>
          <p:cNvPr id="55" name="Google Shape;55;p14"/>
          <p:cNvGrpSpPr/>
          <p:nvPr/>
        </p:nvGrpSpPr>
        <p:grpSpPr>
          <a:xfrm>
            <a:off x="-18275" y="-52337"/>
            <a:ext cx="9191374" cy="5226625"/>
            <a:chOff x="-35391" y="-52337"/>
            <a:chExt cx="9191374" cy="5226625"/>
          </a:xfrm>
        </p:grpSpPr>
        <p:grpSp>
          <p:nvGrpSpPr>
            <p:cNvPr id="56" name="Google Shape;56;p14"/>
            <p:cNvGrpSpPr/>
            <p:nvPr/>
          </p:nvGrpSpPr>
          <p:grpSpPr>
            <a:xfrm>
              <a:off x="5178375" y="-45050"/>
              <a:ext cx="3977608" cy="5216450"/>
              <a:chOff x="5178375" y="-45050"/>
              <a:chExt cx="3977608" cy="5216450"/>
            </a:xfrm>
          </p:grpSpPr>
          <p:grpSp>
            <p:nvGrpSpPr>
              <p:cNvPr id="57" name="Google Shape;57;p14"/>
              <p:cNvGrpSpPr/>
              <p:nvPr/>
            </p:nvGrpSpPr>
            <p:grpSpPr>
              <a:xfrm>
                <a:off x="5178375" y="-45050"/>
                <a:ext cx="3977608" cy="5216450"/>
                <a:chOff x="5178375" y="-51179"/>
                <a:chExt cx="3977608" cy="5216450"/>
              </a:xfrm>
            </p:grpSpPr>
            <p:sp>
              <p:nvSpPr>
                <p:cNvPr id="58" name="Google Shape;58;p1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9" name="Google Shape;59;p1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0" name="Google Shape;60;p1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1" name="Google Shape;61;p1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2" name="Google Shape;62;p1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3" name="Google Shape;63;p1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4" name="Google Shape;64;p1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5" name="Google Shape;65;p1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6" name="Google Shape;66;p1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7" name="Google Shape;67;p1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8" name="Google Shape;68;p1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9" name="Google Shape;69;p1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0" name="Google Shape;70;p1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1" name="Google Shape;71;p1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2" name="Google Shape;72;p1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3" name="Google Shape;73;p1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4" name="Google Shape;74;p1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5" name="Google Shape;75;p1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6" name="Google Shape;76;p1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7" name="Google Shape;77;p1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8" name="Google Shape;78;p1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9" name="Google Shape;79;p1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0" name="Google Shape;80;p1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1" name="Google Shape;81;p1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2" name="Google Shape;82;p1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3" name="Google Shape;83;p1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4" name="Google Shape;84;p1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5" name="Google Shape;85;p1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6" name="Google Shape;86;p1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 name="Google Shape;87;p1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 name="Google Shape;88;p1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 name="Google Shape;89;p1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90" name="Google Shape;90;p1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1" name="Google Shape;91;p1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2" name="Google Shape;92;p1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 name="Google Shape;93;p1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94" name="Google Shape;94;p14"/>
            <p:cNvGrpSpPr/>
            <p:nvPr/>
          </p:nvGrpSpPr>
          <p:grpSpPr>
            <a:xfrm>
              <a:off x="-35391" y="-52337"/>
              <a:ext cx="5221525" cy="5226625"/>
              <a:chOff x="1190625" y="238125"/>
              <a:chExt cx="5221525" cy="5226625"/>
            </a:xfrm>
          </p:grpSpPr>
          <p:sp>
            <p:nvSpPr>
              <p:cNvPr id="95" name="Google Shape;95;p1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 name="Google Shape;96;p1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7" name="Google Shape;97;p1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 name="Google Shape;98;p1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 name="Google Shape;99;p1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0" name="Google Shape;100;p1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1" name="Google Shape;101;p1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2" name="Google Shape;102;p1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3" name="Google Shape;103;p1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 name="Google Shape;104;p1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5" name="Google Shape;105;p1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6" name="Google Shape;106;p1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 name="Google Shape;107;p1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8" name="Google Shape;108;p1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 name="Google Shape;109;p1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0" name="Google Shape;110;p1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1" name="Google Shape;111;p1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2" name="Google Shape;112;p1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3" name="Google Shape;113;p1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4" name="Google Shape;114;p1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5" name="Google Shape;115;p1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6" name="Google Shape;116;p1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7" name="Google Shape;117;p1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8" name="Google Shape;118;p1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9" name="Google Shape;119;p1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0" name="Google Shape;120;p1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1" name="Google Shape;121;p1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2" name="Google Shape;122;p1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3" name="Google Shape;123;p1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4" name="Google Shape;124;p1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5" name="Google Shape;125;p1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6" name="Google Shape;126;p1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7" name="Google Shape;127;p1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8" name="Google Shape;128;p1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9" name="Google Shape;129;p1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0" name="Google Shape;130;p1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1" name="Google Shape;131;p1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2" name="Google Shape;132;p1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3" name="Google Shape;133;p1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4" name="Google Shape;134;p1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35" name="Google Shape;135;p1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sp>
        <p:nvSpPr>
          <p:cNvPr id="136" name="Google Shape;136;p14"/>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4"/>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4"/>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4"/>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4"/>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4"/>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4"/>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4"/>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4"/>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4"/>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4"/>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4"/>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4"/>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4"/>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4"/>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4"/>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4"/>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4"/>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4"/>
          <p:cNvSpPr/>
          <p:nvPr/>
        </p:nvSpPr>
        <p:spPr>
          <a:xfrm>
            <a:off x="661150" y="902775"/>
            <a:ext cx="25" cy="6850"/>
          </a:xfrm>
          <a:custGeom>
            <a:rect b="b" l="l" r="r" t="t"/>
            <a:pathLst>
              <a:path extrusionOk="0" h="274" w="1">
                <a:moveTo>
                  <a:pt x="1" y="0"/>
                </a:moveTo>
                <a:lnTo>
                  <a:pt x="1" y="27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4"/>
          <p:cNvSpPr/>
          <p:nvPr/>
        </p:nvSpPr>
        <p:spPr>
          <a:xfrm>
            <a:off x="696400" y="803275"/>
            <a:ext cx="7425" cy="25"/>
          </a:xfrm>
          <a:custGeom>
            <a:rect b="b" l="l" r="r" t="t"/>
            <a:pathLst>
              <a:path extrusionOk="0" h="1" w="297">
                <a:moveTo>
                  <a:pt x="296"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4"/>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4"/>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4"/>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4"/>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682175" y="831700"/>
            <a:ext cx="25" cy="25"/>
          </a:xfrm>
          <a:custGeom>
            <a:rect b="b" l="l" r="r" t="t"/>
            <a:pathLst>
              <a:path extrusionOk="0" h="1" w="1">
                <a:moveTo>
                  <a:pt x="1" y="1"/>
                </a:moveTo>
                <a:lnTo>
                  <a:pt x="1" y="1"/>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895375"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0" y="4965525"/>
            <a:ext cx="14225" cy="21625"/>
          </a:xfrm>
          <a:custGeom>
            <a:rect b="b" l="l" r="r" t="t"/>
            <a:pathLst>
              <a:path extrusionOk="0" h="865" w="569">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a:off x="0"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a:off x="1826575" y="4424609"/>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4"/>
          <p:cNvSpPr/>
          <p:nvPr/>
        </p:nvSpPr>
        <p:spPr>
          <a:xfrm>
            <a:off x="3467825" y="4430951"/>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4"/>
          <p:cNvSpPr/>
          <p:nvPr/>
        </p:nvSpPr>
        <p:spPr>
          <a:xfrm>
            <a:off x="5557288" y="4597535"/>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4"/>
          <p:cNvSpPr/>
          <p:nvPr/>
        </p:nvSpPr>
        <p:spPr>
          <a:xfrm>
            <a:off x="4818000" y="4570551"/>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4"/>
          <p:cNvSpPr/>
          <p:nvPr/>
        </p:nvSpPr>
        <p:spPr>
          <a:xfrm>
            <a:off x="4661675" y="4486501"/>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4"/>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4"/>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4"/>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4"/>
          <p:cNvSpPr/>
          <p:nvPr/>
        </p:nvSpPr>
        <p:spPr>
          <a:xfrm>
            <a:off x="5016975" y="4480976"/>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4"/>
          <p:cNvSpPr/>
          <p:nvPr/>
        </p:nvSpPr>
        <p:spPr>
          <a:xfrm>
            <a:off x="5990825" y="48376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4"/>
          <p:cNvSpPr/>
          <p:nvPr/>
        </p:nvSpPr>
        <p:spPr>
          <a:xfrm>
            <a:off x="4839625" y="4430951"/>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4"/>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4"/>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5848913" y="4476435"/>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a:off x="5102250" y="4430951"/>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a:off x="4590600" y="4430951"/>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4"/>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4"/>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4"/>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4"/>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4"/>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4"/>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4"/>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4"/>
          <p:cNvSpPr/>
          <p:nvPr/>
        </p:nvSpPr>
        <p:spPr>
          <a:xfrm>
            <a:off x="5855738" y="4604360"/>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4"/>
          <p:cNvSpPr/>
          <p:nvPr/>
        </p:nvSpPr>
        <p:spPr>
          <a:xfrm>
            <a:off x="5827313" y="4498035"/>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4"/>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4"/>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4"/>
          <p:cNvSpPr/>
          <p:nvPr/>
        </p:nvSpPr>
        <p:spPr>
          <a:xfrm>
            <a:off x="5820488" y="4583310"/>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4"/>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4"/>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4"/>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4"/>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4"/>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4"/>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4"/>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4"/>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4"/>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4"/>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4"/>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4"/>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4"/>
          <p:cNvSpPr/>
          <p:nvPr/>
        </p:nvSpPr>
        <p:spPr>
          <a:xfrm>
            <a:off x="5877338" y="4611735"/>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4"/>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4"/>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4"/>
          <p:cNvSpPr/>
          <p:nvPr/>
        </p:nvSpPr>
        <p:spPr>
          <a:xfrm>
            <a:off x="5777625" y="5129250"/>
            <a:ext cx="6850" cy="25"/>
          </a:xfrm>
          <a:custGeom>
            <a:rect b="b" l="l" r="r" t="t"/>
            <a:pathLst>
              <a:path extrusionOk="0" h="1" w="274">
                <a:moveTo>
                  <a:pt x="274" y="1"/>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a:off x="5784450" y="5129250"/>
            <a:ext cx="7425" cy="6850"/>
          </a:xfrm>
          <a:custGeom>
            <a:rect b="b" l="l" r="r" t="t"/>
            <a:pathLst>
              <a:path extrusionOk="0" h="274" w="297">
                <a:moveTo>
                  <a:pt x="1" y="1"/>
                </a:moveTo>
                <a:cubicBezTo>
                  <a:pt x="1" y="274"/>
                  <a:pt x="1" y="274"/>
                  <a:pt x="296" y="274"/>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a:off x="397925" y="5072400"/>
            <a:ext cx="25" cy="6850"/>
          </a:xfrm>
          <a:custGeom>
            <a:rect b="b" l="l" r="r" t="t"/>
            <a:pathLst>
              <a:path extrusionOk="0" h="274" w="1">
                <a:moveTo>
                  <a:pt x="1" y="274"/>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4"/>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4"/>
          <p:cNvSpPr/>
          <p:nvPr/>
        </p:nvSpPr>
        <p:spPr>
          <a:xfrm>
            <a:off x="3595750" y="4430951"/>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a:off x="3737875" y="442081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a:off x="5052800" y="4601501"/>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4"/>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4"/>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4"/>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4"/>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4"/>
          <p:cNvSpPr/>
          <p:nvPr/>
        </p:nvSpPr>
        <p:spPr>
          <a:xfrm>
            <a:off x="8878266" y="32272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4"/>
          <p:cNvSpPr/>
          <p:nvPr/>
        </p:nvSpPr>
        <p:spPr>
          <a:xfrm>
            <a:off x="8892466" y="30258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4"/>
          <p:cNvSpPr/>
          <p:nvPr/>
        </p:nvSpPr>
        <p:spPr>
          <a:xfrm>
            <a:off x="8714541" y="3125300"/>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a:off x="8572416" y="3345325"/>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a:off x="8522941" y="29547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a:off x="8792991" y="4210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a:off x="8202891" y="407015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4"/>
          <p:cNvSpPr/>
          <p:nvPr/>
        </p:nvSpPr>
        <p:spPr>
          <a:xfrm>
            <a:off x="8281341" y="408170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4"/>
          <p:cNvSpPr/>
          <p:nvPr/>
        </p:nvSpPr>
        <p:spPr>
          <a:xfrm>
            <a:off x="8238691" y="416080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8309766" y="417702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8281341" y="399227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8352391" y="407755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8352391" y="399227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8430291" y="403490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8395041" y="414532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8643466" y="3494825"/>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8579791" y="3366925"/>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a:off x="8615041" y="3402175"/>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8600841" y="3387950"/>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8572416" y="4262300"/>
            <a:ext cx="7400" cy="6850"/>
          </a:xfrm>
          <a:custGeom>
            <a:rect b="b" l="l" r="r" t="t"/>
            <a:pathLst>
              <a:path extrusionOk="0" h="274" w="296">
                <a:moveTo>
                  <a:pt x="0" y="1"/>
                </a:moveTo>
                <a:lnTo>
                  <a:pt x="0" y="273"/>
                </a:lnTo>
                <a:lnTo>
                  <a:pt x="2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8579791" y="4248100"/>
            <a:ext cx="25" cy="14225"/>
          </a:xfrm>
          <a:custGeom>
            <a:rect b="b" l="l" r="r" t="t"/>
            <a:pathLst>
              <a:path extrusionOk="0" h="569" w="1">
                <a:moveTo>
                  <a:pt x="1" y="569"/>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a:off x="8579791" y="3501650"/>
            <a:ext cx="25" cy="7425"/>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a:off x="8600841" y="3381125"/>
            <a:ext cx="25" cy="6850"/>
          </a:xfrm>
          <a:custGeom>
            <a:rect b="b" l="l" r="r" t="t"/>
            <a:pathLst>
              <a:path extrusionOk="0" h="274" w="1">
                <a:moveTo>
                  <a:pt x="0" y="274"/>
                </a:moveTo>
                <a:lnTo>
                  <a:pt x="0" y="1"/>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a:off x="8594016" y="3373750"/>
            <a:ext cx="6850" cy="7400"/>
          </a:xfrm>
          <a:custGeom>
            <a:rect b="b" l="l" r="r" t="t"/>
            <a:pathLst>
              <a:path extrusionOk="0" h="296" w="274">
                <a:moveTo>
                  <a:pt x="0" y="0"/>
                </a:moveTo>
                <a:cubicBezTo>
                  <a:pt x="0" y="296"/>
                  <a:pt x="0" y="296"/>
                  <a:pt x="273" y="296"/>
                </a:cubicBezTo>
                <a:lnTo>
                  <a:pt x="0" y="0"/>
                </a:ln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4"/>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4"/>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4"/>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a:off x="8572416" y="4248100"/>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a:off x="8572416" y="4254900"/>
            <a:ext cx="25" cy="7425"/>
          </a:xfrm>
          <a:custGeom>
            <a:rect b="b" l="l" r="r" t="t"/>
            <a:pathLst>
              <a:path extrusionOk="0" h="297" w="1">
                <a:moveTo>
                  <a:pt x="0" y="297"/>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a:off x="8814016" y="4233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a:off x="8696550" y="122907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a:off x="8014350" y="0"/>
            <a:ext cx="838575" cy="97652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a:off x="8703375"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a:off x="8490200" y="14923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a:off x="8348075" y="1300150"/>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a:off x="8572700" y="2442730"/>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a:off x="8508450" y="2599055"/>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a:off x="8501625" y="228808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a:off x="8437400" y="2463755"/>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a:off x="8714825" y="2463755"/>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a:off x="8679000" y="2629205"/>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a:off x="8672175" y="2304755"/>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a:off x="8831300"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a:off x="8902350"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a:off x="8721650" y="2520605"/>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a:off x="8057000"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a:off x="8731800" y="2081825"/>
            <a:ext cx="35850" cy="35825"/>
          </a:xfrm>
          <a:custGeom>
            <a:rect b="b" l="l" r="r" t="t"/>
            <a:pathLst>
              <a:path extrusionOk="0" h="1433" w="1434">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a:off x="8565300" y="2300605"/>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4"/>
          <p:cNvSpPr/>
          <p:nvPr/>
        </p:nvSpPr>
        <p:spPr>
          <a:xfrm>
            <a:off x="8686400" y="2676955"/>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4"/>
          <p:cNvSpPr/>
          <p:nvPr/>
        </p:nvSpPr>
        <p:spPr>
          <a:xfrm>
            <a:off x="8532825" y="15701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4"/>
          <p:cNvSpPr/>
          <p:nvPr/>
        </p:nvSpPr>
        <p:spPr>
          <a:xfrm>
            <a:off x="8383875" y="1378600"/>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4"/>
          <p:cNvSpPr/>
          <p:nvPr/>
        </p:nvSpPr>
        <p:spPr>
          <a:xfrm>
            <a:off x="8376500" y="141385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4"/>
          <p:cNvSpPr/>
          <p:nvPr/>
        </p:nvSpPr>
        <p:spPr>
          <a:xfrm>
            <a:off x="8426525" y="1371200"/>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8536875" y="2350055"/>
            <a:ext cx="7425" cy="7425"/>
          </a:xfrm>
          <a:custGeom>
            <a:rect b="b" l="l" r="r" t="t"/>
            <a:pathLst>
              <a:path extrusionOk="0" h="297" w="297">
                <a:moveTo>
                  <a:pt x="1" y="1"/>
                </a:moveTo>
                <a:lnTo>
                  <a:pt x="1" y="297"/>
                </a:lnTo>
                <a:cubicBezTo>
                  <a:pt x="1" y="297"/>
                  <a:pt x="296" y="297"/>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8764275" y="2534830"/>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4"/>
          <p:cNvSpPr/>
          <p:nvPr/>
        </p:nvSpPr>
        <p:spPr>
          <a:xfrm>
            <a:off x="0" y="27613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483200" y="263346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326875" y="18745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213175" y="21071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198950" y="16796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92650" y="19079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198950" y="1269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525850" y="36302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590100" y="37561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675375" y="36567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440575" y="37526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525850" y="38589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653750" y="38891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746425" y="37736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4"/>
          <p:cNvSpPr/>
          <p:nvPr/>
        </p:nvSpPr>
        <p:spPr>
          <a:xfrm>
            <a:off x="369500" y="1408388"/>
            <a:ext cx="64275" cy="7947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a:off x="419550" y="1252063"/>
            <a:ext cx="63675" cy="7947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121075" y="26192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255800" y="25169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220575" y="26124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4"/>
          <p:cNvSpPr/>
          <p:nvPr/>
        </p:nvSpPr>
        <p:spPr>
          <a:xfrm>
            <a:off x="177925" y="25271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639550"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511625" y="291771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710600" y="3195138"/>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646950" y="39089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703800" y="292511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732225" y="292511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739025" y="296773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348475" y="19018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4"/>
          <p:cNvSpPr/>
          <p:nvPr/>
        </p:nvSpPr>
        <p:spPr>
          <a:xfrm>
            <a:off x="718000" y="290351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4"/>
          <p:cNvSpPr/>
          <p:nvPr/>
        </p:nvSpPr>
        <p:spPr>
          <a:xfrm>
            <a:off x="781675" y="267166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682175" y="277558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213175" y="17739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220575" y="21434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739025" y="2967738"/>
            <a:ext cx="7425" cy="25"/>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753250" y="2960363"/>
            <a:ext cx="25" cy="7400"/>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732225" y="296036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732225" y="2953538"/>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732225" y="2925113"/>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774850" y="2676113"/>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220575" y="2157638"/>
            <a:ext cx="6825" cy="25"/>
          </a:xfrm>
          <a:custGeom>
            <a:rect b="b" l="l" r="r" t="t"/>
            <a:pathLst>
              <a:path extrusionOk="0" h="1" w="273">
                <a:moveTo>
                  <a:pt x="273"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362700" y="1894413"/>
            <a:ext cx="6825" cy="7425"/>
          </a:xfrm>
          <a:custGeom>
            <a:rect b="b" l="l" r="r" t="t"/>
            <a:pathLst>
              <a:path extrusionOk="0" h="297" w="273">
                <a:moveTo>
                  <a:pt x="273" y="1"/>
                </a:moveTo>
                <a:lnTo>
                  <a:pt x="0" y="29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753250" y="283983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724825" y="2839838"/>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4"/>
          <p:cNvSpPr/>
          <p:nvPr/>
        </p:nvSpPr>
        <p:spPr>
          <a:xfrm>
            <a:off x="227375" y="1333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4"/>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391125" y="1432813"/>
            <a:ext cx="21050" cy="35275"/>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433750" y="1273188"/>
            <a:ext cx="28450" cy="38550"/>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6357813" y="4424609"/>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1812350" y="409529"/>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1925200" y="505804"/>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2045400" y="604829"/>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1698650" y="1187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1890250" y="829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1861825" y="2392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2039750" y="1756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2387700" y="1146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3765934" y="3442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3623809" y="1521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3808559" y="4221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3659609" y="2305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3702259" y="2231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flipH="1">
            <a:off x="7445012" y="4097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flipH="1">
            <a:off x="7302887" y="5110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flipH="1">
            <a:off x="7302887" y="2607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flipH="1">
            <a:off x="7153362" y="4097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flipH="1" rot="10800000">
            <a:off x="2952250" y="4175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flipH="1" rot="10800000">
            <a:off x="2973275" y="5454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flipH="1" rot="10800000">
            <a:off x="2852775" y="5102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flipH="1" rot="10800000">
            <a:off x="2895400" y="6307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598650" y="604713"/>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5633875" y="514413"/>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5562825" y="497288"/>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5719150" y="500188"/>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5676525" y="623213"/>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5633875" y="421738"/>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6139138" y="30854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4822075" y="5481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4900525" y="5975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4893125" y="5054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8941579" y="221613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403" name="Google Shape;403;p14"/>
          <p:cNvSpPr txBox="1"/>
          <p:nvPr>
            <p:ph type="ctrTitle"/>
          </p:nvPr>
        </p:nvSpPr>
        <p:spPr>
          <a:xfrm>
            <a:off x="836700" y="1252388"/>
            <a:ext cx="7470600" cy="23250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dk2"/>
              </a:buClr>
              <a:buSzPts val="5200"/>
              <a:buNone/>
              <a:defRPr sz="50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rgbClr val="191919"/>
              </a:buClr>
              <a:buSzPts val="5200"/>
              <a:buNone/>
              <a:defRPr sz="5200">
                <a:solidFill>
                  <a:srgbClr val="191919"/>
                </a:solidFill>
              </a:defRPr>
            </a:lvl2pPr>
            <a:lvl3pPr lvl="2" rtl="0" algn="ctr">
              <a:lnSpc>
                <a:spcPct val="100000"/>
              </a:lnSpc>
              <a:spcBef>
                <a:spcPts val="0"/>
              </a:spcBef>
              <a:spcAft>
                <a:spcPts val="0"/>
              </a:spcAft>
              <a:buClr>
                <a:srgbClr val="191919"/>
              </a:buClr>
              <a:buSzPts val="5200"/>
              <a:buNone/>
              <a:defRPr sz="5200">
                <a:solidFill>
                  <a:srgbClr val="191919"/>
                </a:solidFill>
              </a:defRPr>
            </a:lvl3pPr>
            <a:lvl4pPr lvl="3" rtl="0" algn="ctr">
              <a:lnSpc>
                <a:spcPct val="100000"/>
              </a:lnSpc>
              <a:spcBef>
                <a:spcPts val="0"/>
              </a:spcBef>
              <a:spcAft>
                <a:spcPts val="0"/>
              </a:spcAft>
              <a:buClr>
                <a:srgbClr val="191919"/>
              </a:buClr>
              <a:buSzPts val="5200"/>
              <a:buNone/>
              <a:defRPr sz="5200">
                <a:solidFill>
                  <a:srgbClr val="191919"/>
                </a:solidFill>
              </a:defRPr>
            </a:lvl4pPr>
            <a:lvl5pPr lvl="4" rtl="0" algn="ctr">
              <a:lnSpc>
                <a:spcPct val="100000"/>
              </a:lnSpc>
              <a:spcBef>
                <a:spcPts val="0"/>
              </a:spcBef>
              <a:spcAft>
                <a:spcPts val="0"/>
              </a:spcAft>
              <a:buClr>
                <a:srgbClr val="191919"/>
              </a:buClr>
              <a:buSzPts val="5200"/>
              <a:buNone/>
              <a:defRPr sz="5200">
                <a:solidFill>
                  <a:srgbClr val="191919"/>
                </a:solidFill>
              </a:defRPr>
            </a:lvl5pPr>
            <a:lvl6pPr lvl="5" rtl="0" algn="ctr">
              <a:lnSpc>
                <a:spcPct val="100000"/>
              </a:lnSpc>
              <a:spcBef>
                <a:spcPts val="0"/>
              </a:spcBef>
              <a:spcAft>
                <a:spcPts val="0"/>
              </a:spcAft>
              <a:buClr>
                <a:srgbClr val="191919"/>
              </a:buClr>
              <a:buSzPts val="5200"/>
              <a:buNone/>
              <a:defRPr sz="5200">
                <a:solidFill>
                  <a:srgbClr val="191919"/>
                </a:solidFill>
              </a:defRPr>
            </a:lvl6pPr>
            <a:lvl7pPr lvl="6" rtl="0" algn="ctr">
              <a:lnSpc>
                <a:spcPct val="100000"/>
              </a:lnSpc>
              <a:spcBef>
                <a:spcPts val="0"/>
              </a:spcBef>
              <a:spcAft>
                <a:spcPts val="0"/>
              </a:spcAft>
              <a:buClr>
                <a:srgbClr val="191919"/>
              </a:buClr>
              <a:buSzPts val="5200"/>
              <a:buNone/>
              <a:defRPr sz="5200">
                <a:solidFill>
                  <a:srgbClr val="191919"/>
                </a:solidFill>
              </a:defRPr>
            </a:lvl7pPr>
            <a:lvl8pPr lvl="7" rtl="0" algn="ctr">
              <a:lnSpc>
                <a:spcPct val="100000"/>
              </a:lnSpc>
              <a:spcBef>
                <a:spcPts val="0"/>
              </a:spcBef>
              <a:spcAft>
                <a:spcPts val="0"/>
              </a:spcAft>
              <a:buClr>
                <a:srgbClr val="191919"/>
              </a:buClr>
              <a:buSzPts val="5200"/>
              <a:buNone/>
              <a:defRPr sz="5200">
                <a:solidFill>
                  <a:srgbClr val="191919"/>
                </a:solidFill>
              </a:defRPr>
            </a:lvl8pPr>
            <a:lvl9pPr lvl="8" rtl="0" algn="ctr">
              <a:lnSpc>
                <a:spcPct val="100000"/>
              </a:lnSpc>
              <a:spcBef>
                <a:spcPts val="0"/>
              </a:spcBef>
              <a:spcAft>
                <a:spcPts val="0"/>
              </a:spcAft>
              <a:buClr>
                <a:srgbClr val="191919"/>
              </a:buClr>
              <a:buSzPts val="5200"/>
              <a:buNone/>
              <a:defRPr sz="5200">
                <a:solidFill>
                  <a:srgbClr val="191919"/>
                </a:solidFill>
              </a:defRPr>
            </a:lvl9pPr>
          </a:lstStyle>
          <a:p/>
        </p:txBody>
      </p:sp>
      <p:sp>
        <p:nvSpPr>
          <p:cNvPr id="404" name="Google Shape;404;p14"/>
          <p:cNvSpPr txBox="1"/>
          <p:nvPr>
            <p:ph idx="1" type="subTitle"/>
          </p:nvPr>
        </p:nvSpPr>
        <p:spPr>
          <a:xfrm>
            <a:off x="2785201" y="3474268"/>
            <a:ext cx="3583800" cy="409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5" name="Shape 405"/>
        <p:cNvGrpSpPr/>
        <p:nvPr/>
      </p:nvGrpSpPr>
      <p:grpSpPr>
        <a:xfrm>
          <a:off x="0" y="0"/>
          <a:ext cx="0" cy="0"/>
          <a:chOff x="0" y="0"/>
          <a:chExt cx="0" cy="0"/>
        </a:xfrm>
      </p:grpSpPr>
      <p:grpSp>
        <p:nvGrpSpPr>
          <p:cNvPr id="406" name="Google Shape;406;p15"/>
          <p:cNvGrpSpPr/>
          <p:nvPr/>
        </p:nvGrpSpPr>
        <p:grpSpPr>
          <a:xfrm>
            <a:off x="-18275" y="-52337"/>
            <a:ext cx="9191374" cy="5226625"/>
            <a:chOff x="-35391" y="-52337"/>
            <a:chExt cx="9191374" cy="5226625"/>
          </a:xfrm>
        </p:grpSpPr>
        <p:grpSp>
          <p:nvGrpSpPr>
            <p:cNvPr id="407" name="Google Shape;407;p15"/>
            <p:cNvGrpSpPr/>
            <p:nvPr/>
          </p:nvGrpSpPr>
          <p:grpSpPr>
            <a:xfrm>
              <a:off x="5178375" y="-45050"/>
              <a:ext cx="3977608" cy="5216450"/>
              <a:chOff x="5178375" y="-45050"/>
              <a:chExt cx="3977608" cy="5216450"/>
            </a:xfrm>
          </p:grpSpPr>
          <p:grpSp>
            <p:nvGrpSpPr>
              <p:cNvPr id="408" name="Google Shape;408;p15"/>
              <p:cNvGrpSpPr/>
              <p:nvPr/>
            </p:nvGrpSpPr>
            <p:grpSpPr>
              <a:xfrm>
                <a:off x="5178375" y="-45050"/>
                <a:ext cx="3977608" cy="5216450"/>
                <a:chOff x="5178375" y="-51179"/>
                <a:chExt cx="3977608" cy="5216450"/>
              </a:xfrm>
            </p:grpSpPr>
            <p:sp>
              <p:nvSpPr>
                <p:cNvPr id="409" name="Google Shape;409;p1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 name="Google Shape;441;p1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 name="Google Shape;445;p15"/>
            <p:cNvGrpSpPr/>
            <p:nvPr/>
          </p:nvGrpSpPr>
          <p:grpSpPr>
            <a:xfrm>
              <a:off x="-35391" y="-52337"/>
              <a:ext cx="5221525" cy="5226625"/>
              <a:chOff x="1190625" y="238125"/>
              <a:chExt cx="5221525" cy="5226625"/>
            </a:xfrm>
          </p:grpSpPr>
          <p:sp>
            <p:nvSpPr>
              <p:cNvPr id="446" name="Google Shape;446;p1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7" name="Google Shape;487;p15"/>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5"/>
          <p:cNvSpPr/>
          <p:nvPr/>
        </p:nvSpPr>
        <p:spPr>
          <a:xfrm>
            <a:off x="1559400" y="1811113"/>
            <a:ext cx="1085648" cy="1219436"/>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5"/>
          <p:cNvSpPr/>
          <p:nvPr/>
        </p:nvSpPr>
        <p:spPr>
          <a:xfrm>
            <a:off x="17893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5"/>
          <p:cNvSpPr/>
          <p:nvPr/>
        </p:nvSpPr>
        <p:spPr>
          <a:xfrm>
            <a:off x="5381150" y="4631826"/>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5"/>
          <p:cNvSpPr/>
          <p:nvPr/>
        </p:nvSpPr>
        <p:spPr>
          <a:xfrm>
            <a:off x="5578141" y="4799883"/>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5"/>
          <p:cNvSpPr/>
          <p:nvPr/>
        </p:nvSpPr>
        <p:spPr>
          <a:xfrm>
            <a:off x="5787962" y="4972610"/>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5"/>
          <p:cNvSpPr/>
          <p:nvPr/>
        </p:nvSpPr>
        <p:spPr>
          <a:xfrm>
            <a:off x="8022850" y="46548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a:off x="8087100" y="47808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a:off x="8172375" y="46813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5"/>
          <p:cNvSpPr/>
          <p:nvPr/>
        </p:nvSpPr>
        <p:spPr>
          <a:xfrm>
            <a:off x="7937575" y="47772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5"/>
          <p:cNvSpPr/>
          <p:nvPr/>
        </p:nvSpPr>
        <p:spPr>
          <a:xfrm>
            <a:off x="8022850" y="48835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5"/>
          <p:cNvSpPr/>
          <p:nvPr/>
        </p:nvSpPr>
        <p:spPr>
          <a:xfrm>
            <a:off x="8150750" y="49138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5"/>
          <p:cNvSpPr/>
          <p:nvPr/>
        </p:nvSpPr>
        <p:spPr>
          <a:xfrm>
            <a:off x="8243425" y="47982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5"/>
          <p:cNvSpPr/>
          <p:nvPr/>
        </p:nvSpPr>
        <p:spPr>
          <a:xfrm>
            <a:off x="8143950" y="49336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5"/>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5"/>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5"/>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5"/>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5"/>
          <p:cNvSpPr/>
          <p:nvPr/>
        </p:nvSpPr>
        <p:spPr>
          <a:xfrm>
            <a:off x="3461630" y="4226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5"/>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5"/>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5"/>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5"/>
          <p:cNvSpPr/>
          <p:nvPr/>
        </p:nvSpPr>
        <p:spPr>
          <a:xfrm>
            <a:off x="2065295" y="1074456"/>
            <a:ext cx="77162" cy="9561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5"/>
          <p:cNvSpPr/>
          <p:nvPr/>
        </p:nvSpPr>
        <p:spPr>
          <a:xfrm>
            <a:off x="2007173" y="1215872"/>
            <a:ext cx="83856" cy="90030"/>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5"/>
          <p:cNvSpPr/>
          <p:nvPr/>
        </p:nvSpPr>
        <p:spPr>
          <a:xfrm>
            <a:off x="2000999" y="934556"/>
            <a:ext cx="77162" cy="90912"/>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5"/>
          <p:cNvSpPr/>
          <p:nvPr/>
        </p:nvSpPr>
        <p:spPr>
          <a:xfrm>
            <a:off x="1942900" y="1093476"/>
            <a:ext cx="70988" cy="90030"/>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5"/>
          <p:cNvSpPr/>
          <p:nvPr/>
        </p:nvSpPr>
        <p:spPr>
          <a:xfrm>
            <a:off x="2193864" y="1093476"/>
            <a:ext cx="83336" cy="7851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5"/>
          <p:cNvSpPr/>
          <p:nvPr/>
        </p:nvSpPr>
        <p:spPr>
          <a:xfrm>
            <a:off x="2161456" y="1243146"/>
            <a:ext cx="77162" cy="71554"/>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5"/>
          <p:cNvSpPr/>
          <p:nvPr/>
        </p:nvSpPr>
        <p:spPr>
          <a:xfrm>
            <a:off x="2155282" y="949641"/>
            <a:ext cx="64317" cy="73408"/>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5"/>
          <p:cNvSpPr/>
          <p:nvPr/>
        </p:nvSpPr>
        <p:spPr>
          <a:xfrm>
            <a:off x="2168150" y="1286342"/>
            <a:ext cx="25736" cy="25736"/>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5"/>
          <p:cNvSpPr/>
          <p:nvPr/>
        </p:nvSpPr>
        <p:spPr>
          <a:xfrm>
            <a:off x="2032887" y="990620"/>
            <a:ext cx="6717" cy="6717"/>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5"/>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5"/>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5"/>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5"/>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5"/>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5"/>
          <p:cNvSpPr/>
          <p:nvPr/>
        </p:nvSpPr>
        <p:spPr>
          <a:xfrm>
            <a:off x="1616029" y="1951588"/>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5"/>
          <p:cNvSpPr/>
          <p:nvPr/>
        </p:nvSpPr>
        <p:spPr>
          <a:xfrm>
            <a:off x="2012533" y="1588979"/>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5"/>
          <p:cNvSpPr/>
          <p:nvPr/>
        </p:nvSpPr>
        <p:spPr>
          <a:xfrm>
            <a:off x="1655651" y="1996338"/>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5"/>
          <p:cNvSpPr/>
          <p:nvPr/>
        </p:nvSpPr>
        <p:spPr>
          <a:xfrm>
            <a:off x="2038551" y="1627683"/>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5"/>
          <p:cNvSpPr/>
          <p:nvPr/>
        </p:nvSpPr>
        <p:spPr>
          <a:xfrm>
            <a:off x="3207272" y="4779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5"/>
          <p:cNvSpPr/>
          <p:nvPr/>
        </p:nvSpPr>
        <p:spPr>
          <a:xfrm>
            <a:off x="3278322" y="4709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5"/>
          <p:cNvSpPr/>
          <p:nvPr/>
        </p:nvSpPr>
        <p:spPr>
          <a:xfrm>
            <a:off x="3271522" y="4846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5"/>
          <p:cNvSpPr/>
          <p:nvPr/>
        </p:nvSpPr>
        <p:spPr>
          <a:xfrm>
            <a:off x="3349397" y="4672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5"/>
          <p:cNvSpPr/>
          <p:nvPr/>
        </p:nvSpPr>
        <p:spPr>
          <a:xfrm>
            <a:off x="3200447" y="4668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5"/>
          <p:cNvSpPr/>
          <p:nvPr/>
        </p:nvSpPr>
        <p:spPr>
          <a:xfrm>
            <a:off x="3335172" y="4793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5"/>
          <p:cNvSpPr/>
          <p:nvPr/>
        </p:nvSpPr>
        <p:spPr>
          <a:xfrm>
            <a:off x="3285722" y="4608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5"/>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5"/>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5"/>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5"/>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5"/>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5"/>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5"/>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5"/>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5"/>
          <p:cNvSpPr/>
          <p:nvPr/>
        </p:nvSpPr>
        <p:spPr>
          <a:xfrm>
            <a:off x="4188963" y="-10451"/>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5"/>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5"/>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5"/>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5"/>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5"/>
          <p:cNvSpPr/>
          <p:nvPr/>
        </p:nvSpPr>
        <p:spPr>
          <a:xfrm>
            <a:off x="700" y="192912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 name="Google Shape;550;p15"/>
          <p:cNvGrpSpPr/>
          <p:nvPr/>
        </p:nvGrpSpPr>
        <p:grpSpPr>
          <a:xfrm>
            <a:off x="2060650" y="2975788"/>
            <a:ext cx="320100" cy="469050"/>
            <a:chOff x="2365450" y="2975788"/>
            <a:chExt cx="320100" cy="469050"/>
          </a:xfrm>
        </p:grpSpPr>
        <p:sp>
          <p:nvSpPr>
            <p:cNvPr id="551" name="Google Shape;551;p15"/>
            <p:cNvSpPr/>
            <p:nvPr/>
          </p:nvSpPr>
          <p:spPr>
            <a:xfrm>
              <a:off x="2365450" y="29757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a:off x="2393875" y="3260038"/>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a:off x="2586050" y="3267438"/>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a:off x="2614475" y="3267438"/>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a:off x="2621275" y="3310063"/>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a:off x="2600250" y="32458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a:off x="2564425" y="31179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a:off x="2621275" y="3310063"/>
              <a:ext cx="7425" cy="25"/>
            </a:xfrm>
            <a:custGeom>
              <a:rect b="b" l="l" r="r" t="t"/>
              <a:pathLst>
                <a:path extrusionOk="0" h="1" w="297">
                  <a:moveTo>
                    <a:pt x="1" y="1"/>
                  </a:move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a:off x="2635500" y="3302688"/>
              <a:ext cx="25" cy="7400"/>
            </a:xfrm>
            <a:custGeom>
              <a:rect b="b" l="l" r="r" t="t"/>
              <a:pathLst>
                <a:path extrusionOk="0" h="296" w="1">
                  <a:moveTo>
                    <a:pt x="0" y="296"/>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a:off x="2614475" y="3302688"/>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a:off x="2614475" y="3295863"/>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a:off x="2614475" y="3267438"/>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a:off x="2635500" y="31821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a:off x="2607075" y="3182163"/>
              <a:ext cx="7425" cy="25"/>
            </a:xfrm>
            <a:custGeom>
              <a:rect b="b" l="l" r="r" t="t"/>
              <a:pathLst>
                <a:path extrusionOk="0" h="1" w="297">
                  <a:moveTo>
                    <a:pt x="296" y="0"/>
                  </a:moveTo>
                  <a:lnTo>
                    <a:pt x="296" y="0"/>
                  </a:lnTo>
                  <a:cubicBezTo>
                    <a:pt x="0" y="0"/>
                    <a:pt x="0" y="0"/>
                    <a:pt x="296" y="0"/>
                  </a:cubicBezTo>
                  <a:lnTo>
                    <a:pt x="29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 name="Google Shape;565;p15"/>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a:off x="581500" y="11597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a:off x="467800" y="13923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a:off x="453575" y="9647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a:off x="347275" y="11930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603100" y="11869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a:off x="467800" y="10590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475200" y="14285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a:off x="475200" y="144278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a:off x="617325" y="1179563"/>
            <a:ext cx="6825" cy="7425"/>
          </a:xfrm>
          <a:custGeom>
            <a:rect b="b" l="l" r="r" t="t"/>
            <a:pathLst>
              <a:path extrusionOk="0" h="297" w="273">
                <a:moveTo>
                  <a:pt x="273" y="1"/>
                </a:moveTo>
                <a:lnTo>
                  <a:pt x="0" y="297"/>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a:off x="859038" y="2879285"/>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 name="Google Shape;585;p15"/>
          <p:cNvGrpSpPr/>
          <p:nvPr/>
        </p:nvGrpSpPr>
        <p:grpSpPr>
          <a:xfrm>
            <a:off x="1199813" y="2534910"/>
            <a:ext cx="142150" cy="194025"/>
            <a:chOff x="1199813" y="2306310"/>
            <a:chExt cx="142150" cy="194025"/>
          </a:xfrm>
        </p:grpSpPr>
        <p:sp>
          <p:nvSpPr>
            <p:cNvPr id="586" name="Google Shape;586;p15"/>
            <p:cNvSpPr/>
            <p:nvPr/>
          </p:nvSpPr>
          <p:spPr>
            <a:xfrm>
              <a:off x="1228238" y="230631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a:off x="1235063" y="243423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a:off x="1206638" y="232791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a:off x="1199813" y="241318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a:off x="1256663" y="244161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 name="Google Shape;591;p15"/>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1248902" y="763402"/>
            <a:ext cx="304725" cy="535084"/>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1408895" y="1100054"/>
            <a:ext cx="80727" cy="102907"/>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1265509" y="812042"/>
            <a:ext cx="32088" cy="64064"/>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1233533" y="1132086"/>
            <a:ext cx="47400" cy="4740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a:off x="1344887" y="891420"/>
            <a:ext cx="32088" cy="32032"/>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a:off x="1312910" y="859387"/>
            <a:ext cx="16663" cy="16720"/>
          </a:xfrm>
          <a:custGeom>
            <a:rect b="b" l="l" r="r" t="t"/>
            <a:pathLst>
              <a:path extrusionOk="0" h="297" w="296">
                <a:moveTo>
                  <a:pt x="0" y="1"/>
                </a:moveTo>
                <a:cubicBezTo>
                  <a:pt x="0" y="1"/>
                  <a:pt x="0" y="296"/>
                  <a:pt x="296" y="296"/>
                </a:cubicBezTo>
                <a:cubicBezTo>
                  <a:pt x="296" y="296"/>
                  <a:pt x="296" y="1"/>
                  <a:pt x="0" y="1"/>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a:off x="1280878" y="1132086"/>
            <a:ext cx="16720" cy="15425"/>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a:off x="1265509" y="1115422"/>
            <a:ext cx="56" cy="16720"/>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a:off x="1312910" y="844019"/>
            <a:ext cx="56" cy="15425"/>
          </a:xfrm>
          <a:custGeom>
            <a:rect b="b" l="l" r="r" t="t"/>
            <a:pathLst>
              <a:path extrusionOk="0" h="274" w="1">
                <a:moveTo>
                  <a:pt x="0" y="274"/>
                </a:moveTo>
                <a:lnTo>
                  <a:pt x="0" y="1"/>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a:off x="1297541" y="827411"/>
            <a:ext cx="15425" cy="16663"/>
          </a:xfrm>
          <a:custGeom>
            <a:rect b="b" l="l" r="r" t="t"/>
            <a:pathLst>
              <a:path extrusionOk="0" h="296" w="274">
                <a:moveTo>
                  <a:pt x="0" y="0"/>
                </a:moveTo>
                <a:cubicBezTo>
                  <a:pt x="0" y="296"/>
                  <a:pt x="0" y="296"/>
                  <a:pt x="273" y="296"/>
                </a:cubicBezTo>
                <a:lnTo>
                  <a:pt x="0" y="0"/>
                </a:ln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 name="Google Shape;614;p15"/>
          <p:cNvGrpSpPr/>
          <p:nvPr/>
        </p:nvGrpSpPr>
        <p:grpSpPr>
          <a:xfrm>
            <a:off x="6760903" y="4652644"/>
            <a:ext cx="170580" cy="285126"/>
            <a:chOff x="6760903" y="4652644"/>
            <a:chExt cx="170580" cy="285126"/>
          </a:xfrm>
        </p:grpSpPr>
        <p:sp>
          <p:nvSpPr>
            <p:cNvPr id="615" name="Google Shape;615;p15"/>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 name="Google Shape;625;p15"/>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a:off x="651304" y="41457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a:off x="706856" y="425469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a:off x="780587" y="4168705"/>
            <a:ext cx="79630" cy="76539"/>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a:off x="577573" y="42516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a:off x="651304" y="43435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a:off x="761890" y="4369687"/>
            <a:ext cx="67871" cy="67460"/>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a:off x="842019" y="4269802"/>
            <a:ext cx="67352" cy="61473"/>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a:off x="756010" y="438680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a:off x="539175" y="32257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a:off x="539163" y="24175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a:off x="393650" y="28302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a:off x="397050" y="35376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5"/>
          <p:cNvSpPr/>
          <p:nvPr/>
        </p:nvSpPr>
        <p:spPr>
          <a:xfrm>
            <a:off x="40175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5"/>
          <p:cNvSpPr/>
          <p:nvPr/>
        </p:nvSpPr>
        <p:spPr>
          <a:xfrm>
            <a:off x="8852338" y="3526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a:off x="8923388" y="2832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a:off x="8916588" y="4198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a:off x="8994463" y="2457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a:off x="8845513" y="2424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a:off x="8980238" y="3668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a:off x="8930788" y="1820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flipH="1">
            <a:off x="8879250" y="35734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flipH="1">
            <a:off x="8708700" y="35376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flipH="1">
            <a:off x="8730300" y="36939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flipH="1">
            <a:off x="8566575" y="36302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flipH="1">
            <a:off x="1990657" y="433136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flipH="1">
            <a:off x="1974753" y="410574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flipH="1">
            <a:off x="2181678" y="4217169"/>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a:off x="950725" y="3413365"/>
            <a:ext cx="725968" cy="27690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a:off x="1060299" y="3506857"/>
            <a:ext cx="486544" cy="183422"/>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a:off x="1177010" y="3601856"/>
            <a:ext cx="232870" cy="8515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5"/>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a:off x="7612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a:off x="7683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a:off x="7747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a:off x="7327224" y="4521957"/>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5"/>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5"/>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1267813" y="403148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3663175" y="50146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3797900" y="49123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3762675" y="50078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a:off x="3720025" y="49225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a:off x="70424" y="142984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a:off x="932238" y="83485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1010688" y="88430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1003288" y="79220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101125" y="8453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txBox="1"/>
          <p:nvPr>
            <p:ph type="title"/>
          </p:nvPr>
        </p:nvSpPr>
        <p:spPr>
          <a:xfrm>
            <a:off x="3547200" y="2528864"/>
            <a:ext cx="4648200" cy="841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7500"/>
              <a:buNone/>
              <a:defRPr sz="7500">
                <a:solidFill>
                  <a:schemeClr val="dk2"/>
                </a:solidFill>
              </a:defRPr>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702" name="Google Shape;702;p15"/>
          <p:cNvSpPr txBox="1"/>
          <p:nvPr>
            <p:ph idx="1" type="subTitle"/>
          </p:nvPr>
        </p:nvSpPr>
        <p:spPr>
          <a:xfrm>
            <a:off x="3671100" y="3431930"/>
            <a:ext cx="4524300" cy="512100"/>
          </a:xfrm>
          <a:prstGeom prst="rect">
            <a:avLst/>
          </a:prstGeom>
          <a:noFill/>
          <a:ln>
            <a:noFill/>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3" name="Google Shape;703;p15"/>
          <p:cNvSpPr txBox="1"/>
          <p:nvPr>
            <p:ph hasCustomPrompt="1" idx="2" type="title"/>
          </p:nvPr>
        </p:nvSpPr>
        <p:spPr>
          <a:xfrm>
            <a:off x="6364325" y="1145714"/>
            <a:ext cx="1831200" cy="1288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Clr>
                <a:schemeClr val="accent5"/>
              </a:buClr>
              <a:buSzPts val="9600"/>
              <a:buNone/>
              <a:defRPr sz="9600">
                <a:solidFill>
                  <a:schemeClr val="accent5"/>
                </a:solidFill>
                <a:latin typeface="Nunito ExtraBold"/>
                <a:ea typeface="Nunito ExtraBold"/>
                <a:cs typeface="Nunito ExtraBold"/>
                <a:sym typeface="Nunito ExtraBold"/>
              </a:defRPr>
            </a:lvl1pPr>
            <a:lvl2pPr lvl="1" rtl="0" algn="r">
              <a:lnSpc>
                <a:spcPct val="100000"/>
              </a:lnSpc>
              <a:spcBef>
                <a:spcPts val="0"/>
              </a:spcBef>
              <a:spcAft>
                <a:spcPts val="0"/>
              </a:spcAft>
              <a:buClr>
                <a:schemeClr val="accent5"/>
              </a:buClr>
              <a:buSzPts val="9600"/>
              <a:buNone/>
              <a:defRPr sz="9600">
                <a:solidFill>
                  <a:schemeClr val="accent5"/>
                </a:solidFill>
              </a:defRPr>
            </a:lvl2pPr>
            <a:lvl3pPr lvl="2" rtl="0" algn="r">
              <a:lnSpc>
                <a:spcPct val="100000"/>
              </a:lnSpc>
              <a:spcBef>
                <a:spcPts val="0"/>
              </a:spcBef>
              <a:spcAft>
                <a:spcPts val="0"/>
              </a:spcAft>
              <a:buClr>
                <a:schemeClr val="accent5"/>
              </a:buClr>
              <a:buSzPts val="9600"/>
              <a:buNone/>
              <a:defRPr sz="9600">
                <a:solidFill>
                  <a:schemeClr val="accent5"/>
                </a:solidFill>
              </a:defRPr>
            </a:lvl3pPr>
            <a:lvl4pPr lvl="3" rtl="0" algn="r">
              <a:lnSpc>
                <a:spcPct val="100000"/>
              </a:lnSpc>
              <a:spcBef>
                <a:spcPts val="0"/>
              </a:spcBef>
              <a:spcAft>
                <a:spcPts val="0"/>
              </a:spcAft>
              <a:buClr>
                <a:schemeClr val="accent5"/>
              </a:buClr>
              <a:buSzPts val="9600"/>
              <a:buNone/>
              <a:defRPr sz="9600">
                <a:solidFill>
                  <a:schemeClr val="accent5"/>
                </a:solidFill>
              </a:defRPr>
            </a:lvl4pPr>
            <a:lvl5pPr lvl="4" rtl="0" algn="r">
              <a:lnSpc>
                <a:spcPct val="100000"/>
              </a:lnSpc>
              <a:spcBef>
                <a:spcPts val="0"/>
              </a:spcBef>
              <a:spcAft>
                <a:spcPts val="0"/>
              </a:spcAft>
              <a:buClr>
                <a:schemeClr val="accent5"/>
              </a:buClr>
              <a:buSzPts val="9600"/>
              <a:buNone/>
              <a:defRPr sz="9600">
                <a:solidFill>
                  <a:schemeClr val="accent5"/>
                </a:solidFill>
              </a:defRPr>
            </a:lvl5pPr>
            <a:lvl6pPr lvl="5" rtl="0" algn="r">
              <a:lnSpc>
                <a:spcPct val="100000"/>
              </a:lnSpc>
              <a:spcBef>
                <a:spcPts val="0"/>
              </a:spcBef>
              <a:spcAft>
                <a:spcPts val="0"/>
              </a:spcAft>
              <a:buClr>
                <a:schemeClr val="accent5"/>
              </a:buClr>
              <a:buSzPts val="9600"/>
              <a:buNone/>
              <a:defRPr sz="9600">
                <a:solidFill>
                  <a:schemeClr val="accent5"/>
                </a:solidFill>
              </a:defRPr>
            </a:lvl6pPr>
            <a:lvl7pPr lvl="6" rtl="0" algn="r">
              <a:lnSpc>
                <a:spcPct val="100000"/>
              </a:lnSpc>
              <a:spcBef>
                <a:spcPts val="0"/>
              </a:spcBef>
              <a:spcAft>
                <a:spcPts val="0"/>
              </a:spcAft>
              <a:buClr>
                <a:schemeClr val="accent5"/>
              </a:buClr>
              <a:buSzPts val="9600"/>
              <a:buNone/>
              <a:defRPr sz="9600">
                <a:solidFill>
                  <a:schemeClr val="accent5"/>
                </a:solidFill>
              </a:defRPr>
            </a:lvl7pPr>
            <a:lvl8pPr lvl="7" rtl="0" algn="r">
              <a:lnSpc>
                <a:spcPct val="100000"/>
              </a:lnSpc>
              <a:spcBef>
                <a:spcPts val="0"/>
              </a:spcBef>
              <a:spcAft>
                <a:spcPts val="0"/>
              </a:spcAft>
              <a:buClr>
                <a:schemeClr val="accent5"/>
              </a:buClr>
              <a:buSzPts val="9600"/>
              <a:buNone/>
              <a:defRPr sz="9600">
                <a:solidFill>
                  <a:schemeClr val="accent5"/>
                </a:solidFill>
              </a:defRPr>
            </a:lvl8pPr>
            <a:lvl9pPr lvl="8" rtl="0" algn="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704" name="Google Shape;704;p15"/>
          <p:cNvSpPr/>
          <p:nvPr/>
        </p:nvSpPr>
        <p:spPr>
          <a:xfrm flipH="1">
            <a:off x="729449" y="1492801"/>
            <a:ext cx="533302" cy="847783"/>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1587338" y="14021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06" name="Shape 706"/>
        <p:cNvGrpSpPr/>
        <p:nvPr/>
      </p:nvGrpSpPr>
      <p:grpSpPr>
        <a:xfrm>
          <a:off x="0" y="0"/>
          <a:ext cx="0" cy="0"/>
          <a:chOff x="0" y="0"/>
          <a:chExt cx="0" cy="0"/>
        </a:xfrm>
      </p:grpSpPr>
      <p:grpSp>
        <p:nvGrpSpPr>
          <p:cNvPr id="707" name="Google Shape;707;p16"/>
          <p:cNvGrpSpPr/>
          <p:nvPr/>
        </p:nvGrpSpPr>
        <p:grpSpPr>
          <a:xfrm>
            <a:off x="-18275" y="-52337"/>
            <a:ext cx="9191374" cy="5226625"/>
            <a:chOff x="-35391" y="-52337"/>
            <a:chExt cx="9191374" cy="5226625"/>
          </a:xfrm>
        </p:grpSpPr>
        <p:grpSp>
          <p:nvGrpSpPr>
            <p:cNvPr id="708" name="Google Shape;708;p16"/>
            <p:cNvGrpSpPr/>
            <p:nvPr/>
          </p:nvGrpSpPr>
          <p:grpSpPr>
            <a:xfrm>
              <a:off x="5178375" y="-45050"/>
              <a:ext cx="3977608" cy="5216450"/>
              <a:chOff x="5178375" y="-45050"/>
              <a:chExt cx="3977608" cy="5216450"/>
            </a:xfrm>
          </p:grpSpPr>
          <p:grpSp>
            <p:nvGrpSpPr>
              <p:cNvPr id="709" name="Google Shape;709;p16"/>
              <p:cNvGrpSpPr/>
              <p:nvPr/>
            </p:nvGrpSpPr>
            <p:grpSpPr>
              <a:xfrm>
                <a:off x="5178375" y="-45050"/>
                <a:ext cx="3977608" cy="5216450"/>
                <a:chOff x="5178375" y="-51179"/>
                <a:chExt cx="3977608" cy="5216450"/>
              </a:xfrm>
            </p:grpSpPr>
            <p:sp>
              <p:nvSpPr>
                <p:cNvPr id="710" name="Google Shape;710;p1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 name="Google Shape;742;p1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16"/>
            <p:cNvGrpSpPr/>
            <p:nvPr/>
          </p:nvGrpSpPr>
          <p:grpSpPr>
            <a:xfrm>
              <a:off x="-35391" y="-52337"/>
              <a:ext cx="5221525" cy="5226625"/>
              <a:chOff x="1190625" y="238125"/>
              <a:chExt cx="5221525" cy="5226625"/>
            </a:xfrm>
          </p:grpSpPr>
          <p:sp>
            <p:nvSpPr>
              <p:cNvPr id="747" name="Google Shape;747;p1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8" name="Google Shape;788;p16"/>
          <p:cNvSpPr/>
          <p:nvPr/>
        </p:nvSpPr>
        <p:spPr>
          <a:xfrm>
            <a:off x="356300" y="1406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6"/>
          <p:cNvSpPr/>
          <p:nvPr/>
        </p:nvSpPr>
        <p:spPr>
          <a:xfrm>
            <a:off x="0" y="12067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6"/>
          <p:cNvSpPr/>
          <p:nvPr/>
        </p:nvSpPr>
        <p:spPr>
          <a:xfrm>
            <a:off x="326875" y="7802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6"/>
          <p:cNvSpPr/>
          <p:nvPr/>
        </p:nvSpPr>
        <p:spPr>
          <a:xfrm>
            <a:off x="213175" y="10128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6"/>
          <p:cNvSpPr/>
          <p:nvPr/>
        </p:nvSpPr>
        <p:spPr>
          <a:xfrm>
            <a:off x="198950" y="5853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6"/>
          <p:cNvSpPr/>
          <p:nvPr/>
        </p:nvSpPr>
        <p:spPr>
          <a:xfrm>
            <a:off x="92650" y="8136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6"/>
          <p:cNvSpPr/>
          <p:nvPr/>
        </p:nvSpPr>
        <p:spPr>
          <a:xfrm>
            <a:off x="348475" y="8075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6"/>
          <p:cNvSpPr/>
          <p:nvPr/>
        </p:nvSpPr>
        <p:spPr>
          <a:xfrm>
            <a:off x="213175" y="6796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6"/>
          <p:cNvSpPr/>
          <p:nvPr/>
        </p:nvSpPr>
        <p:spPr>
          <a:xfrm>
            <a:off x="220575" y="10491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6"/>
          <p:cNvSpPr/>
          <p:nvPr/>
        </p:nvSpPr>
        <p:spPr>
          <a:xfrm>
            <a:off x="220575" y="1063338"/>
            <a:ext cx="6825" cy="25"/>
          </a:xfrm>
          <a:custGeom>
            <a:rect b="b" l="l" r="r" t="t"/>
            <a:pathLst>
              <a:path extrusionOk="0" h="1" w="273">
                <a:moveTo>
                  <a:pt x="273" y="1"/>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6"/>
          <p:cNvSpPr/>
          <p:nvPr/>
        </p:nvSpPr>
        <p:spPr>
          <a:xfrm>
            <a:off x="362700" y="800113"/>
            <a:ext cx="6825" cy="7425"/>
          </a:xfrm>
          <a:custGeom>
            <a:rect b="b" l="l" r="r" t="t"/>
            <a:pathLst>
              <a:path extrusionOk="0" h="297" w="273">
                <a:moveTo>
                  <a:pt x="273" y="1"/>
                </a:moveTo>
                <a:lnTo>
                  <a:pt x="0" y="297"/>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6"/>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6"/>
          <p:cNvSpPr/>
          <p:nvPr/>
        </p:nvSpPr>
        <p:spPr>
          <a:xfrm>
            <a:off x="188217" y="2272873"/>
            <a:ext cx="346096" cy="49181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 name="Google Shape;801;p16"/>
          <p:cNvGrpSpPr/>
          <p:nvPr/>
        </p:nvGrpSpPr>
        <p:grpSpPr>
          <a:xfrm>
            <a:off x="525542" y="2117668"/>
            <a:ext cx="182180" cy="248666"/>
            <a:chOff x="525542" y="2117668"/>
            <a:chExt cx="182180" cy="248666"/>
          </a:xfrm>
        </p:grpSpPr>
        <p:sp>
          <p:nvSpPr>
            <p:cNvPr id="802" name="Google Shape;802;p16"/>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6"/>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6"/>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6"/>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6"/>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 name="Google Shape;807;p16"/>
          <p:cNvSpPr/>
          <p:nvPr/>
        </p:nvSpPr>
        <p:spPr>
          <a:xfrm>
            <a:off x="8029549" y="3348490"/>
            <a:ext cx="947199" cy="1748615"/>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6"/>
          <p:cNvSpPr/>
          <p:nvPr/>
        </p:nvSpPr>
        <p:spPr>
          <a:xfrm>
            <a:off x="7549298" y="4951755"/>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6"/>
          <p:cNvSpPr/>
          <p:nvPr/>
        </p:nvSpPr>
        <p:spPr>
          <a:xfrm>
            <a:off x="7567497" y="4693603"/>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6"/>
          <p:cNvSpPr/>
          <p:nvPr/>
        </p:nvSpPr>
        <p:spPr>
          <a:xfrm>
            <a:off x="7339464" y="4821093"/>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6"/>
          <p:cNvSpPr/>
          <p:nvPr/>
        </p:nvSpPr>
        <p:spPr>
          <a:xfrm>
            <a:off x="8488230" y="2938907"/>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6"/>
          <p:cNvSpPr/>
          <p:nvPr/>
        </p:nvSpPr>
        <p:spPr>
          <a:xfrm>
            <a:off x="8706812" y="3117438"/>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6"/>
          <p:cNvSpPr/>
          <p:nvPr/>
        </p:nvSpPr>
        <p:spPr>
          <a:xfrm>
            <a:off x="8770957" y="2917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6"/>
          <p:cNvSpPr/>
          <p:nvPr/>
        </p:nvSpPr>
        <p:spPr>
          <a:xfrm>
            <a:off x="8524660" y="3021220"/>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6"/>
          <p:cNvSpPr/>
          <p:nvPr/>
        </p:nvSpPr>
        <p:spPr>
          <a:xfrm>
            <a:off x="8734527" y="3148742"/>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6"/>
          <p:cNvSpPr/>
          <p:nvPr/>
        </p:nvSpPr>
        <p:spPr>
          <a:xfrm>
            <a:off x="8789156" y="2944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 name="Google Shape;817;p16"/>
          <p:cNvGrpSpPr/>
          <p:nvPr/>
        </p:nvGrpSpPr>
        <p:grpSpPr>
          <a:xfrm>
            <a:off x="8606645" y="4347503"/>
            <a:ext cx="410240" cy="601134"/>
            <a:chOff x="8606645" y="4347503"/>
            <a:chExt cx="410240" cy="601134"/>
          </a:xfrm>
        </p:grpSpPr>
        <p:sp>
          <p:nvSpPr>
            <p:cNvPr id="818" name="Google Shape;818;p16"/>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6"/>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6"/>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6"/>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6"/>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6"/>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6"/>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6"/>
            <p:cNvSpPr/>
            <p:nvPr/>
          </p:nvSpPr>
          <p:spPr>
            <a:xfrm>
              <a:off x="8934518" y="4775920"/>
              <a:ext cx="9516" cy="32"/>
            </a:xfrm>
            <a:custGeom>
              <a:rect b="b" l="l" r="r" t="t"/>
              <a:pathLst>
                <a:path extrusionOk="0" h="1" w="297">
                  <a:moveTo>
                    <a:pt x="1" y="1"/>
                  </a:move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6"/>
            <p:cNvSpPr/>
            <p:nvPr/>
          </p:nvSpPr>
          <p:spPr>
            <a:xfrm>
              <a:off x="8952749" y="4766468"/>
              <a:ext cx="32" cy="9484"/>
            </a:xfrm>
            <a:custGeom>
              <a:rect b="b" l="l" r="r" t="t"/>
              <a:pathLst>
                <a:path extrusionOk="0" h="296" w="1">
                  <a:moveTo>
                    <a:pt x="0" y="296"/>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6"/>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6"/>
            <p:cNvSpPr/>
            <p:nvPr/>
          </p:nvSpPr>
          <p:spPr>
            <a:xfrm>
              <a:off x="8925803" y="4757720"/>
              <a:ext cx="32" cy="32"/>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6"/>
            <p:cNvSpPr/>
            <p:nvPr/>
          </p:nvSpPr>
          <p:spPr>
            <a:xfrm>
              <a:off x="8925803" y="4721290"/>
              <a:ext cx="32" cy="32"/>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6"/>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6"/>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 name="Google Shape;832;p16"/>
          <p:cNvGrpSpPr/>
          <p:nvPr/>
        </p:nvGrpSpPr>
        <p:grpSpPr>
          <a:xfrm>
            <a:off x="213179" y="3298762"/>
            <a:ext cx="473623" cy="538570"/>
            <a:chOff x="213179" y="3298762"/>
            <a:chExt cx="473623" cy="538570"/>
          </a:xfrm>
        </p:grpSpPr>
        <p:sp>
          <p:nvSpPr>
            <p:cNvPr id="833" name="Google Shape;833;p16"/>
            <p:cNvSpPr/>
            <p:nvPr/>
          </p:nvSpPr>
          <p:spPr>
            <a:xfrm>
              <a:off x="386584" y="3496965"/>
              <a:ext cx="109320" cy="135465"/>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6"/>
            <p:cNvSpPr/>
            <p:nvPr/>
          </p:nvSpPr>
          <p:spPr>
            <a:xfrm>
              <a:off x="304239" y="3697316"/>
              <a:ext cx="118804" cy="127551"/>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6"/>
            <p:cNvSpPr/>
            <p:nvPr/>
          </p:nvSpPr>
          <p:spPr>
            <a:xfrm>
              <a:off x="295492" y="3298762"/>
              <a:ext cx="109320" cy="128801"/>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6"/>
            <p:cNvSpPr/>
            <p:nvPr/>
          </p:nvSpPr>
          <p:spPr>
            <a:xfrm>
              <a:off x="213179" y="3523912"/>
              <a:ext cx="100574" cy="127551"/>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6"/>
            <p:cNvSpPr/>
            <p:nvPr/>
          </p:nvSpPr>
          <p:spPr>
            <a:xfrm>
              <a:off x="568735" y="3523912"/>
              <a:ext cx="118067" cy="111243"/>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6"/>
            <p:cNvSpPr/>
            <p:nvPr/>
          </p:nvSpPr>
          <p:spPr>
            <a:xfrm>
              <a:off x="522821" y="3735957"/>
              <a:ext cx="109320" cy="101375"/>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6"/>
            <p:cNvSpPr/>
            <p:nvPr/>
          </p:nvSpPr>
          <p:spPr>
            <a:xfrm>
              <a:off x="514074" y="3320133"/>
              <a:ext cx="91122" cy="104002"/>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6"/>
            <p:cNvSpPr/>
            <p:nvPr/>
          </p:nvSpPr>
          <p:spPr>
            <a:xfrm>
              <a:off x="577482" y="3596772"/>
              <a:ext cx="91090" cy="45945"/>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6"/>
            <p:cNvSpPr/>
            <p:nvPr/>
          </p:nvSpPr>
          <p:spPr>
            <a:xfrm>
              <a:off x="377100" y="3314814"/>
              <a:ext cx="27715" cy="54692"/>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6"/>
            <p:cNvSpPr/>
            <p:nvPr/>
          </p:nvSpPr>
          <p:spPr>
            <a:xfrm>
              <a:off x="532305" y="3797155"/>
              <a:ext cx="36462" cy="36462"/>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6"/>
            <p:cNvSpPr/>
            <p:nvPr/>
          </p:nvSpPr>
          <p:spPr>
            <a:xfrm>
              <a:off x="340669" y="3378191"/>
              <a:ext cx="9516" cy="9516"/>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6"/>
            <p:cNvSpPr/>
            <p:nvPr/>
          </p:nvSpPr>
          <p:spPr>
            <a:xfrm>
              <a:off x="632112" y="3615003"/>
              <a:ext cx="32" cy="9484"/>
            </a:xfrm>
            <a:custGeom>
              <a:rect b="b" l="l" r="r" t="t"/>
              <a:pathLst>
                <a:path extrusionOk="0" h="296" w="1">
                  <a:moveTo>
                    <a:pt x="1" y="0"/>
                  </a:moveTo>
                  <a:lnTo>
                    <a:pt x="1" y="296"/>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 name="Google Shape;845;p16"/>
          <p:cNvSpPr/>
          <p:nvPr/>
        </p:nvSpPr>
        <p:spPr>
          <a:xfrm flipH="1">
            <a:off x="8776088"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6"/>
          <p:cNvSpPr/>
          <p:nvPr/>
        </p:nvSpPr>
        <p:spPr>
          <a:xfrm>
            <a:off x="8114787" y="212896"/>
            <a:ext cx="154497" cy="200378"/>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6"/>
          <p:cNvSpPr/>
          <p:nvPr/>
        </p:nvSpPr>
        <p:spPr>
          <a:xfrm>
            <a:off x="8296939" y="342757"/>
            <a:ext cx="154497" cy="202236"/>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6"/>
          <p:cNvSpPr/>
          <p:nvPr/>
        </p:nvSpPr>
        <p:spPr>
          <a:xfrm>
            <a:off x="8305686" y="21998"/>
            <a:ext cx="145750" cy="202749"/>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6"/>
          <p:cNvSpPr/>
          <p:nvPr/>
        </p:nvSpPr>
        <p:spPr>
          <a:xfrm>
            <a:off x="8497321" y="212896"/>
            <a:ext cx="145750" cy="200378"/>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6"/>
          <p:cNvSpPr/>
          <p:nvPr/>
        </p:nvSpPr>
        <p:spPr>
          <a:xfrm>
            <a:off x="1083275" y="240309"/>
            <a:ext cx="160950" cy="237517"/>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6"/>
          <p:cNvSpPr/>
          <p:nvPr/>
        </p:nvSpPr>
        <p:spPr>
          <a:xfrm>
            <a:off x="943575" y="51425"/>
            <a:ext cx="167658" cy="237517"/>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6"/>
          <p:cNvSpPr/>
          <p:nvPr/>
        </p:nvSpPr>
        <p:spPr>
          <a:xfrm>
            <a:off x="1125173" y="316861"/>
            <a:ext cx="69884" cy="8385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6"/>
          <p:cNvSpPr/>
          <p:nvPr/>
        </p:nvSpPr>
        <p:spPr>
          <a:xfrm>
            <a:off x="978764" y="128541"/>
            <a:ext cx="83841" cy="97809"/>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6"/>
          <p:cNvSpPr/>
          <p:nvPr/>
        </p:nvSpPr>
        <p:spPr>
          <a:xfrm>
            <a:off x="971515" y="163192"/>
            <a:ext cx="21255" cy="27966"/>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6"/>
          <p:cNvSpPr/>
          <p:nvPr/>
        </p:nvSpPr>
        <p:spPr>
          <a:xfrm>
            <a:off x="1020686" y="121267"/>
            <a:ext cx="13982" cy="14008"/>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6"/>
          <p:cNvSpPr/>
          <p:nvPr/>
        </p:nvSpPr>
        <p:spPr>
          <a:xfrm>
            <a:off x="96310" y="3076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6"/>
          <p:cNvSpPr/>
          <p:nvPr/>
        </p:nvSpPr>
        <p:spPr>
          <a:xfrm>
            <a:off x="231035" y="2974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6"/>
          <p:cNvSpPr/>
          <p:nvPr/>
        </p:nvSpPr>
        <p:spPr>
          <a:xfrm>
            <a:off x="195810" y="3069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6"/>
          <p:cNvSpPr/>
          <p:nvPr/>
        </p:nvSpPr>
        <p:spPr>
          <a:xfrm>
            <a:off x="153160" y="2984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6"/>
          <p:cNvSpPr/>
          <p:nvPr/>
        </p:nvSpPr>
        <p:spPr>
          <a:xfrm>
            <a:off x="8871175" y="1594250"/>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6"/>
          <p:cNvSpPr/>
          <p:nvPr/>
        </p:nvSpPr>
        <p:spPr>
          <a:xfrm>
            <a:off x="8968192" y="1728550"/>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6"/>
          <p:cNvSpPr/>
          <p:nvPr/>
        </p:nvSpPr>
        <p:spPr>
          <a:xfrm>
            <a:off x="9061075" y="1869600"/>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6"/>
          <p:cNvSpPr/>
          <p:nvPr/>
        </p:nvSpPr>
        <p:spPr>
          <a:xfrm>
            <a:off x="3371650" y="146834"/>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6"/>
          <p:cNvSpPr/>
          <p:nvPr/>
        </p:nvSpPr>
        <p:spPr>
          <a:xfrm>
            <a:off x="3215325" y="62784"/>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6"/>
          <p:cNvSpPr/>
          <p:nvPr/>
        </p:nvSpPr>
        <p:spPr>
          <a:xfrm>
            <a:off x="3570625" y="57259"/>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6"/>
          <p:cNvSpPr/>
          <p:nvPr/>
        </p:nvSpPr>
        <p:spPr>
          <a:xfrm>
            <a:off x="3393275" y="7234"/>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6"/>
          <p:cNvSpPr/>
          <p:nvPr/>
        </p:nvSpPr>
        <p:spPr>
          <a:xfrm>
            <a:off x="3655900" y="7234"/>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6"/>
          <p:cNvSpPr/>
          <p:nvPr/>
        </p:nvSpPr>
        <p:spPr>
          <a:xfrm>
            <a:off x="3144250" y="7234"/>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6"/>
          <p:cNvSpPr/>
          <p:nvPr/>
        </p:nvSpPr>
        <p:spPr>
          <a:xfrm>
            <a:off x="3606450" y="177784"/>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6"/>
          <p:cNvSpPr/>
          <p:nvPr/>
        </p:nvSpPr>
        <p:spPr>
          <a:xfrm>
            <a:off x="4608975" y="-7262"/>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6"/>
          <p:cNvSpPr/>
          <p:nvPr/>
        </p:nvSpPr>
        <p:spPr>
          <a:xfrm>
            <a:off x="4215210" y="346996"/>
            <a:ext cx="52976" cy="79743"/>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6"/>
          <p:cNvSpPr/>
          <p:nvPr/>
        </p:nvSpPr>
        <p:spPr>
          <a:xfrm>
            <a:off x="4258963" y="234836"/>
            <a:ext cx="53007" cy="88282"/>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6"/>
          <p:cNvSpPr/>
          <p:nvPr/>
        </p:nvSpPr>
        <p:spPr>
          <a:xfrm>
            <a:off x="4170713" y="213565"/>
            <a:ext cx="52976" cy="65086"/>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6"/>
          <p:cNvSpPr/>
          <p:nvPr/>
        </p:nvSpPr>
        <p:spPr>
          <a:xfrm>
            <a:off x="4364882" y="217167"/>
            <a:ext cx="53007" cy="70644"/>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6"/>
          <p:cNvSpPr/>
          <p:nvPr/>
        </p:nvSpPr>
        <p:spPr>
          <a:xfrm>
            <a:off x="4311938" y="369975"/>
            <a:ext cx="52976" cy="7362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6"/>
          <p:cNvSpPr/>
          <p:nvPr/>
        </p:nvSpPr>
        <p:spPr>
          <a:xfrm>
            <a:off x="4258963" y="119726"/>
            <a:ext cx="53007" cy="62167"/>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6"/>
          <p:cNvSpPr/>
          <p:nvPr/>
        </p:nvSpPr>
        <p:spPr>
          <a:xfrm>
            <a:off x="3377063" y="4805225"/>
            <a:ext cx="529275" cy="331800"/>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6"/>
          <p:cNvSpPr/>
          <p:nvPr/>
        </p:nvSpPr>
        <p:spPr>
          <a:xfrm>
            <a:off x="1515500" y="4786308"/>
            <a:ext cx="947225" cy="369644"/>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6"/>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b="1"/>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880" name="Google Shape;880;p16"/>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04800" lvl="0" marL="457200" rtl="0" algn="l">
              <a:lnSpc>
                <a:spcPct val="100000"/>
              </a:lnSpc>
              <a:spcBef>
                <a:spcPts val="0"/>
              </a:spcBef>
              <a:spcAft>
                <a:spcPts val="0"/>
              </a:spcAft>
              <a:buSzPts val="1200"/>
              <a:buFont typeface="Roboto"/>
              <a:buAutoNum type="arabicPeriod"/>
              <a:defRPr sz="1200">
                <a:latin typeface="Roboto"/>
                <a:ea typeface="Roboto"/>
                <a:cs typeface="Roboto"/>
                <a:sym typeface="Roboto"/>
              </a:defRPr>
            </a:lvl1pPr>
            <a:lvl2pPr indent="-304800" lvl="1" marL="9144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2pPr>
            <a:lvl3pPr indent="-304800" lvl="2" marL="13716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3pPr>
            <a:lvl4pPr indent="-304800" lvl="3" marL="1828800" rtl="0" algn="l">
              <a:lnSpc>
                <a:spcPct val="115000"/>
              </a:lnSpc>
              <a:spcBef>
                <a:spcPts val="0"/>
              </a:spcBef>
              <a:spcAft>
                <a:spcPts val="0"/>
              </a:spcAft>
              <a:buSzPts val="1200"/>
              <a:buFont typeface="Roboto"/>
              <a:buAutoNum type="arabicPeriod"/>
              <a:defRPr sz="1200">
                <a:latin typeface="Roboto"/>
                <a:ea typeface="Roboto"/>
                <a:cs typeface="Roboto"/>
                <a:sym typeface="Roboto"/>
              </a:defRPr>
            </a:lvl4pPr>
            <a:lvl5pPr indent="-304800" lvl="4" marL="22860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5pPr>
            <a:lvl6pPr indent="-304800" lvl="5" marL="27432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6pPr>
            <a:lvl7pPr indent="-304800" lvl="6" marL="3200400" rtl="0" algn="l">
              <a:lnSpc>
                <a:spcPct val="115000"/>
              </a:lnSpc>
              <a:spcBef>
                <a:spcPts val="0"/>
              </a:spcBef>
              <a:spcAft>
                <a:spcPts val="0"/>
              </a:spcAft>
              <a:buSzPts val="1200"/>
              <a:buFont typeface="Roboto"/>
              <a:buAutoNum type="arabicPeriod"/>
              <a:defRPr sz="1200">
                <a:latin typeface="Roboto"/>
                <a:ea typeface="Roboto"/>
                <a:cs typeface="Roboto"/>
                <a:sym typeface="Roboto"/>
              </a:defRPr>
            </a:lvl7pPr>
            <a:lvl8pPr indent="-304800" lvl="7" marL="36576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8pPr>
            <a:lvl9pPr indent="-304800" lvl="8" marL="41148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881" name="Shape 881"/>
        <p:cNvGrpSpPr/>
        <p:nvPr/>
      </p:nvGrpSpPr>
      <p:grpSpPr>
        <a:xfrm>
          <a:off x="0" y="0"/>
          <a:ext cx="0" cy="0"/>
          <a:chOff x="0" y="0"/>
          <a:chExt cx="0" cy="0"/>
        </a:xfrm>
      </p:grpSpPr>
      <p:grpSp>
        <p:nvGrpSpPr>
          <p:cNvPr id="882" name="Google Shape;882;p17"/>
          <p:cNvGrpSpPr/>
          <p:nvPr/>
        </p:nvGrpSpPr>
        <p:grpSpPr>
          <a:xfrm>
            <a:off x="-18275" y="-52337"/>
            <a:ext cx="9191374" cy="5226625"/>
            <a:chOff x="-35391" y="-52337"/>
            <a:chExt cx="9191374" cy="5226625"/>
          </a:xfrm>
        </p:grpSpPr>
        <p:grpSp>
          <p:nvGrpSpPr>
            <p:cNvPr id="883" name="Google Shape;883;p17"/>
            <p:cNvGrpSpPr/>
            <p:nvPr/>
          </p:nvGrpSpPr>
          <p:grpSpPr>
            <a:xfrm>
              <a:off x="5178375" y="-45050"/>
              <a:ext cx="3977608" cy="5216450"/>
              <a:chOff x="5178375" y="-45050"/>
              <a:chExt cx="3977608" cy="5216450"/>
            </a:xfrm>
          </p:grpSpPr>
          <p:grpSp>
            <p:nvGrpSpPr>
              <p:cNvPr id="884" name="Google Shape;884;p17"/>
              <p:cNvGrpSpPr/>
              <p:nvPr/>
            </p:nvGrpSpPr>
            <p:grpSpPr>
              <a:xfrm>
                <a:off x="5178375" y="-45050"/>
                <a:ext cx="3977608" cy="5216450"/>
                <a:chOff x="5178375" y="-51179"/>
                <a:chExt cx="3977608" cy="5216450"/>
              </a:xfrm>
            </p:grpSpPr>
            <p:sp>
              <p:nvSpPr>
                <p:cNvPr id="885" name="Google Shape;885;p1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 name="Google Shape;917;p1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17"/>
            <p:cNvGrpSpPr/>
            <p:nvPr/>
          </p:nvGrpSpPr>
          <p:grpSpPr>
            <a:xfrm>
              <a:off x="-35391" y="-52337"/>
              <a:ext cx="5221525" cy="5226625"/>
              <a:chOff x="1190625" y="238125"/>
              <a:chExt cx="5221525" cy="5226625"/>
            </a:xfrm>
          </p:grpSpPr>
          <p:sp>
            <p:nvSpPr>
              <p:cNvPr id="922" name="Google Shape;922;p1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3" name="Google Shape;963;p17"/>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7"/>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7"/>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7"/>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7"/>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7"/>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7"/>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7"/>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7"/>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7"/>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7"/>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7"/>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7"/>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7"/>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7"/>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7"/>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7"/>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7"/>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7"/>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7"/>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7"/>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7"/>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17"/>
          <p:cNvGrpSpPr/>
          <p:nvPr/>
        </p:nvGrpSpPr>
        <p:grpSpPr>
          <a:xfrm>
            <a:off x="8514338" y="78213"/>
            <a:ext cx="142150" cy="234825"/>
            <a:chOff x="7599938" y="78213"/>
            <a:chExt cx="142150" cy="234825"/>
          </a:xfrm>
        </p:grpSpPr>
        <p:sp>
          <p:nvSpPr>
            <p:cNvPr id="986" name="Google Shape;986;p17"/>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7"/>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7"/>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7"/>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7"/>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7"/>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7"/>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7"/>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 name="Google Shape;994;p17"/>
          <p:cNvSpPr/>
          <p:nvPr/>
        </p:nvSpPr>
        <p:spPr>
          <a:xfrm>
            <a:off x="4045738"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7"/>
          <p:cNvSpPr/>
          <p:nvPr/>
        </p:nvSpPr>
        <p:spPr>
          <a:xfrm>
            <a:off x="4197251"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7"/>
          <p:cNvSpPr/>
          <p:nvPr/>
        </p:nvSpPr>
        <p:spPr>
          <a:xfrm>
            <a:off x="4358632"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7"/>
          <p:cNvSpPr/>
          <p:nvPr/>
        </p:nvSpPr>
        <p:spPr>
          <a:xfrm flipH="1">
            <a:off x="6539371" y="-7274"/>
            <a:ext cx="1203678" cy="469056"/>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7"/>
          <p:cNvSpPr/>
          <p:nvPr/>
        </p:nvSpPr>
        <p:spPr>
          <a:xfrm>
            <a:off x="326650" y="142716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7"/>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7"/>
          <p:cNvSpPr/>
          <p:nvPr/>
        </p:nvSpPr>
        <p:spPr>
          <a:xfrm>
            <a:off x="6792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7"/>
          <p:cNvSpPr/>
          <p:nvPr/>
        </p:nvSpPr>
        <p:spPr>
          <a:xfrm>
            <a:off x="6719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7"/>
          <p:cNvSpPr/>
          <p:nvPr/>
        </p:nvSpPr>
        <p:spPr>
          <a:xfrm>
            <a:off x="6792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7"/>
          <p:cNvSpPr/>
          <p:nvPr/>
        </p:nvSpPr>
        <p:spPr>
          <a:xfrm>
            <a:off x="1592007" y="1186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7"/>
          <p:cNvSpPr/>
          <p:nvPr/>
        </p:nvSpPr>
        <p:spPr>
          <a:xfrm>
            <a:off x="1762557" y="2627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7"/>
          <p:cNvSpPr/>
          <p:nvPr/>
        </p:nvSpPr>
        <p:spPr>
          <a:xfrm>
            <a:off x="1620432" y="1828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7"/>
          <p:cNvSpPr/>
          <p:nvPr/>
        </p:nvSpPr>
        <p:spPr>
          <a:xfrm>
            <a:off x="1789587" y="2932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 name="Google Shape;1007;p17"/>
          <p:cNvGrpSpPr/>
          <p:nvPr/>
        </p:nvGrpSpPr>
        <p:grpSpPr>
          <a:xfrm flipH="1">
            <a:off x="320516" y="2881355"/>
            <a:ext cx="170580" cy="285126"/>
            <a:chOff x="6760903" y="4652644"/>
            <a:chExt cx="170580" cy="285126"/>
          </a:xfrm>
        </p:grpSpPr>
        <p:sp>
          <p:nvSpPr>
            <p:cNvPr id="1008" name="Google Shape;1008;p17"/>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7"/>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7"/>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7"/>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7"/>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7"/>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7"/>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7"/>
            <p:cNvSpPr/>
            <p:nvPr/>
          </p:nvSpPr>
          <p:spPr>
            <a:xfrm>
              <a:off x="6777943" y="4840225"/>
              <a:ext cx="30" cy="8909"/>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7"/>
            <p:cNvSpPr/>
            <p:nvPr/>
          </p:nvSpPr>
          <p:spPr>
            <a:xfrm>
              <a:off x="6803203" y="4695602"/>
              <a:ext cx="30" cy="8219"/>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7"/>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17"/>
          <p:cNvGrpSpPr/>
          <p:nvPr/>
        </p:nvGrpSpPr>
        <p:grpSpPr>
          <a:xfrm>
            <a:off x="494848" y="2397580"/>
            <a:ext cx="153879" cy="265611"/>
            <a:chOff x="494848" y="2397580"/>
            <a:chExt cx="153879" cy="265611"/>
          </a:xfrm>
        </p:grpSpPr>
        <p:sp>
          <p:nvSpPr>
            <p:cNvPr id="1019" name="Google Shape;1019;p17"/>
            <p:cNvSpPr/>
            <p:nvPr/>
          </p:nvSpPr>
          <p:spPr>
            <a:xfrm flipH="1">
              <a:off x="494848" y="2397580"/>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7"/>
            <p:cNvSpPr/>
            <p:nvPr/>
          </p:nvSpPr>
          <p:spPr>
            <a:xfrm flipH="1">
              <a:off x="574977" y="2503410"/>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7"/>
            <p:cNvSpPr/>
            <p:nvPr/>
          </p:nvSpPr>
          <p:spPr>
            <a:xfrm flipH="1">
              <a:off x="507147" y="2595320"/>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 name="Google Shape;1022;p17"/>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 name="Google Shape;1023;p17"/>
          <p:cNvGrpSpPr/>
          <p:nvPr/>
        </p:nvGrpSpPr>
        <p:grpSpPr>
          <a:xfrm>
            <a:off x="7835013" y="152368"/>
            <a:ext cx="213225" cy="319500"/>
            <a:chOff x="7987413" y="162375"/>
            <a:chExt cx="213225" cy="319500"/>
          </a:xfrm>
        </p:grpSpPr>
        <p:sp>
          <p:nvSpPr>
            <p:cNvPr id="1024" name="Google Shape;1024;p17"/>
            <p:cNvSpPr/>
            <p:nvPr/>
          </p:nvSpPr>
          <p:spPr>
            <a:xfrm>
              <a:off x="7994238" y="3329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7"/>
            <p:cNvSpPr/>
            <p:nvPr/>
          </p:nvSpPr>
          <p:spPr>
            <a:xfrm>
              <a:off x="8065288" y="2635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7"/>
            <p:cNvSpPr/>
            <p:nvPr/>
          </p:nvSpPr>
          <p:spPr>
            <a:xfrm>
              <a:off x="8058488" y="4001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7"/>
            <p:cNvSpPr/>
            <p:nvPr/>
          </p:nvSpPr>
          <p:spPr>
            <a:xfrm>
              <a:off x="8136363" y="2260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7"/>
            <p:cNvSpPr/>
            <p:nvPr/>
          </p:nvSpPr>
          <p:spPr>
            <a:xfrm>
              <a:off x="7987413" y="2227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7"/>
            <p:cNvSpPr/>
            <p:nvPr/>
          </p:nvSpPr>
          <p:spPr>
            <a:xfrm>
              <a:off x="8122138" y="3471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7"/>
            <p:cNvSpPr/>
            <p:nvPr/>
          </p:nvSpPr>
          <p:spPr>
            <a:xfrm>
              <a:off x="8072688" y="1623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 name="Google Shape;1031;p17"/>
          <p:cNvSpPr/>
          <p:nvPr/>
        </p:nvSpPr>
        <p:spPr>
          <a:xfrm flipH="1">
            <a:off x="8717475" y="128396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7"/>
          <p:cNvSpPr/>
          <p:nvPr/>
        </p:nvSpPr>
        <p:spPr>
          <a:xfrm flipH="1">
            <a:off x="8927475" y="922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7"/>
          <p:cNvSpPr/>
          <p:nvPr/>
        </p:nvSpPr>
        <p:spPr>
          <a:xfrm flipH="1">
            <a:off x="8573288" y="16365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7"/>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7"/>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7"/>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7"/>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7"/>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7"/>
          <p:cNvSpPr/>
          <p:nvPr/>
        </p:nvSpPr>
        <p:spPr>
          <a:xfrm>
            <a:off x="3009199" y="1520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7"/>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a:off x="8405041" y="97113"/>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a:off x="19751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
          <p:cNvSpPr/>
          <p:nvPr/>
        </p:nvSpPr>
        <p:spPr>
          <a:xfrm>
            <a:off x="21287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7"/>
          <p:cNvSpPr/>
          <p:nvPr/>
        </p:nvSpPr>
        <p:spPr>
          <a:xfrm>
            <a:off x="22993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170575" y="145655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92700" y="146675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8945391" y="2381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8966416" y="2405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14863" y="84273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8750675" y="24827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8601725" y="24969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8665400" y="24217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8687000" y="25457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6422275" y="3195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6500725" y="3689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6493325" y="2768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960340"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6995" y="-9377"/>
            <a:ext cx="533294" cy="1349051"/>
          </a:xfrm>
          <a:custGeom>
            <a:rect b="b" l="l" r="r" t="t"/>
            <a:pathLst>
              <a:path extrusionOk="0" h="36804" w="14549">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flipH="1">
            <a:off x="8705531" y="1059576"/>
            <a:ext cx="446570" cy="1157765"/>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 name="Google Shape;1092;p17"/>
          <p:cNvGrpSpPr/>
          <p:nvPr/>
        </p:nvGrpSpPr>
        <p:grpSpPr>
          <a:xfrm flipH="1">
            <a:off x="8445441" y="3568566"/>
            <a:ext cx="290315" cy="659397"/>
            <a:chOff x="3351925" y="3697100"/>
            <a:chExt cx="225750" cy="512750"/>
          </a:xfrm>
        </p:grpSpPr>
        <p:sp>
          <p:nvSpPr>
            <p:cNvPr id="1093" name="Google Shape;1093;p17"/>
            <p:cNvSpPr/>
            <p:nvPr/>
          </p:nvSpPr>
          <p:spPr>
            <a:xfrm>
              <a:off x="3351925" y="3879550"/>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3418050" y="3751175"/>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3423350" y="4027750"/>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3500500" y="3890200"/>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3550325" y="4093875"/>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3550325" y="3697100"/>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3440100" y="4055525"/>
              <a:ext cx="5325" cy="25"/>
            </a:xfrm>
            <a:custGeom>
              <a:rect b="b" l="l" r="r" t="t"/>
              <a:pathLst>
                <a:path extrusionOk="0" h="1" w="213">
                  <a:moveTo>
                    <a:pt x="212" y="0"/>
                  </a:moveTo>
                  <a:lnTo>
                    <a:pt x="1" y="0"/>
                  </a:lnTo>
                  <a:lnTo>
                    <a:pt x="212" y="0"/>
                  </a:lnTo>
                  <a:lnTo>
                    <a:pt x="212"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 name="Google Shape;1100;p17"/>
          <p:cNvSpPr/>
          <p:nvPr/>
        </p:nvSpPr>
        <p:spPr>
          <a:xfrm>
            <a:off x="-6733" y="1711188"/>
            <a:ext cx="478316" cy="1150374"/>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8696550" y="419990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flipH="1">
            <a:off x="8946413" y="39676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flipH="1">
            <a:off x="8875363" y="40170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flipH="1">
            <a:off x="8882763" y="39249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 name="Google Shape;1105;p17"/>
          <p:cNvGrpSpPr/>
          <p:nvPr/>
        </p:nvGrpSpPr>
        <p:grpSpPr>
          <a:xfrm>
            <a:off x="8164934" y="4641054"/>
            <a:ext cx="321997" cy="366152"/>
            <a:chOff x="8114900" y="4591020"/>
            <a:chExt cx="321997" cy="366152"/>
          </a:xfrm>
        </p:grpSpPr>
        <p:sp>
          <p:nvSpPr>
            <p:cNvPr id="1106" name="Google Shape;1106;p17"/>
            <p:cNvSpPr/>
            <p:nvPr/>
          </p:nvSpPr>
          <p:spPr>
            <a:xfrm>
              <a:off x="8232791" y="4725771"/>
              <a:ext cx="74322" cy="9209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8176808" y="4861982"/>
              <a:ext cx="80770" cy="86716"/>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8170861" y="4591020"/>
              <a:ext cx="74322" cy="87566"/>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8114900" y="4744091"/>
              <a:ext cx="68375" cy="86716"/>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8356629" y="4744091"/>
              <a:ext cx="80269" cy="7562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8325414" y="4888253"/>
              <a:ext cx="74322" cy="6892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8319467" y="4605550"/>
              <a:ext cx="61949" cy="70706"/>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8362576" y="4793626"/>
              <a:ext cx="61928" cy="31236"/>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8226343" y="4601934"/>
              <a:ext cx="18842" cy="37183"/>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8331861" y="4929859"/>
              <a:ext cx="24788" cy="24788"/>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8201576" y="4645021"/>
              <a:ext cx="6469" cy="6469"/>
            </a:xfrm>
            <a:custGeom>
              <a:rect b="b" l="l" r="r" t="t"/>
              <a:pathLst>
                <a:path extrusionOk="0" h="297" w="297">
                  <a:moveTo>
                    <a:pt x="1" y="1"/>
                  </a:moveTo>
                  <a:lnTo>
                    <a:pt x="1" y="297"/>
                  </a:lnTo>
                  <a:cubicBezTo>
                    <a:pt x="1" y="297"/>
                    <a:pt x="296" y="297"/>
                    <a:pt x="29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8399716" y="4806021"/>
              <a:ext cx="22" cy="6448"/>
            </a:xfrm>
            <a:custGeom>
              <a:rect b="b" l="l" r="r" t="t"/>
              <a:pathLst>
                <a:path extrusionOk="0" h="296" w="1">
                  <a:moveTo>
                    <a:pt x="1" y="0"/>
                  </a:moveTo>
                  <a:lnTo>
                    <a:pt x="1" y="296"/>
                  </a:lnTo>
                  <a:lnTo>
                    <a:pt x="1"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 name="Google Shape;1118;p17"/>
          <p:cNvSpPr txBox="1"/>
          <p:nvPr>
            <p:ph idx="1" type="subTitle"/>
          </p:nvPr>
        </p:nvSpPr>
        <p:spPr>
          <a:xfrm>
            <a:off x="1291972" y="2396499"/>
            <a:ext cx="29076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9pPr>
          </a:lstStyle>
          <a:p/>
        </p:txBody>
      </p:sp>
      <p:sp>
        <p:nvSpPr>
          <p:cNvPr id="1119" name="Google Shape;1119;p17"/>
          <p:cNvSpPr txBox="1"/>
          <p:nvPr>
            <p:ph idx="2" type="subTitle"/>
          </p:nvPr>
        </p:nvSpPr>
        <p:spPr>
          <a:xfrm>
            <a:off x="4946847" y="2396499"/>
            <a:ext cx="29076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9pPr>
          </a:lstStyle>
          <a:p/>
        </p:txBody>
      </p:sp>
      <p:sp>
        <p:nvSpPr>
          <p:cNvPr id="1120" name="Google Shape;1120;p17"/>
          <p:cNvSpPr txBox="1"/>
          <p:nvPr>
            <p:ph idx="3" type="subTitle"/>
          </p:nvPr>
        </p:nvSpPr>
        <p:spPr>
          <a:xfrm>
            <a:off x="1632613" y="2976225"/>
            <a:ext cx="22263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1" name="Google Shape;1121;p17"/>
          <p:cNvSpPr txBox="1"/>
          <p:nvPr>
            <p:ph idx="4" type="subTitle"/>
          </p:nvPr>
        </p:nvSpPr>
        <p:spPr>
          <a:xfrm>
            <a:off x="5289600" y="2976225"/>
            <a:ext cx="22221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2" name="Google Shape;1122;p17"/>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23" name="Shape 1123"/>
        <p:cNvGrpSpPr/>
        <p:nvPr/>
      </p:nvGrpSpPr>
      <p:grpSpPr>
        <a:xfrm>
          <a:off x="0" y="0"/>
          <a:ext cx="0" cy="0"/>
          <a:chOff x="0" y="0"/>
          <a:chExt cx="0" cy="0"/>
        </a:xfrm>
      </p:grpSpPr>
      <p:grpSp>
        <p:nvGrpSpPr>
          <p:cNvPr id="1124" name="Google Shape;1124;p18"/>
          <p:cNvGrpSpPr/>
          <p:nvPr/>
        </p:nvGrpSpPr>
        <p:grpSpPr>
          <a:xfrm>
            <a:off x="-18275" y="-52337"/>
            <a:ext cx="9191374" cy="5226625"/>
            <a:chOff x="-35391" y="-52337"/>
            <a:chExt cx="9191374" cy="5226625"/>
          </a:xfrm>
        </p:grpSpPr>
        <p:grpSp>
          <p:nvGrpSpPr>
            <p:cNvPr id="1125" name="Google Shape;1125;p18"/>
            <p:cNvGrpSpPr/>
            <p:nvPr/>
          </p:nvGrpSpPr>
          <p:grpSpPr>
            <a:xfrm>
              <a:off x="5178375" y="-45050"/>
              <a:ext cx="3977608" cy="5216450"/>
              <a:chOff x="5178375" y="-45050"/>
              <a:chExt cx="3977608" cy="5216450"/>
            </a:xfrm>
          </p:grpSpPr>
          <p:grpSp>
            <p:nvGrpSpPr>
              <p:cNvPr id="1126" name="Google Shape;1126;p18"/>
              <p:cNvGrpSpPr/>
              <p:nvPr/>
            </p:nvGrpSpPr>
            <p:grpSpPr>
              <a:xfrm>
                <a:off x="5178375" y="-45050"/>
                <a:ext cx="3977608" cy="5216450"/>
                <a:chOff x="5178375" y="-51179"/>
                <a:chExt cx="3977608" cy="5216450"/>
              </a:xfrm>
            </p:grpSpPr>
            <p:sp>
              <p:nvSpPr>
                <p:cNvPr id="1127" name="Google Shape;1127;p1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 name="Google Shape;1159;p1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18"/>
            <p:cNvGrpSpPr/>
            <p:nvPr/>
          </p:nvGrpSpPr>
          <p:grpSpPr>
            <a:xfrm>
              <a:off x="-35391" y="-52337"/>
              <a:ext cx="5221525" cy="5226625"/>
              <a:chOff x="1190625" y="238125"/>
              <a:chExt cx="5221525" cy="5226625"/>
            </a:xfrm>
          </p:grpSpPr>
          <p:sp>
            <p:nvSpPr>
              <p:cNvPr id="1164" name="Google Shape;1164;p1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 name="Google Shape;1205;p18"/>
          <p:cNvGrpSpPr/>
          <p:nvPr/>
        </p:nvGrpSpPr>
        <p:grpSpPr>
          <a:xfrm>
            <a:off x="357178" y="4906138"/>
            <a:ext cx="120546" cy="117225"/>
            <a:chOff x="8793003" y="4210475"/>
            <a:chExt cx="120546" cy="117225"/>
          </a:xfrm>
        </p:grpSpPr>
        <p:sp>
          <p:nvSpPr>
            <p:cNvPr id="1206" name="Google Shape;1206;p1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 name="Google Shape;1208;p18"/>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8"/>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8"/>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8"/>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8"/>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8"/>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8"/>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8"/>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8"/>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8"/>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8"/>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8"/>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8"/>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8"/>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8"/>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8"/>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8"/>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8"/>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8"/>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8"/>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8"/>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8"/>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8"/>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8"/>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8"/>
          <p:cNvSpPr/>
          <p:nvPr/>
        </p:nvSpPr>
        <p:spPr>
          <a:xfrm>
            <a:off x="3054872"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8"/>
          <p:cNvSpPr/>
          <p:nvPr/>
        </p:nvSpPr>
        <p:spPr>
          <a:xfrm>
            <a:off x="3125922"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8"/>
          <p:cNvSpPr/>
          <p:nvPr/>
        </p:nvSpPr>
        <p:spPr>
          <a:xfrm>
            <a:off x="3119122"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8"/>
          <p:cNvSpPr/>
          <p:nvPr/>
        </p:nvSpPr>
        <p:spPr>
          <a:xfrm>
            <a:off x="3196997"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8"/>
          <p:cNvSpPr/>
          <p:nvPr/>
        </p:nvSpPr>
        <p:spPr>
          <a:xfrm>
            <a:off x="3048047"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8"/>
          <p:cNvSpPr/>
          <p:nvPr/>
        </p:nvSpPr>
        <p:spPr>
          <a:xfrm>
            <a:off x="3182772"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8"/>
          <p:cNvSpPr/>
          <p:nvPr/>
        </p:nvSpPr>
        <p:spPr>
          <a:xfrm>
            <a:off x="3133322"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8"/>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8"/>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8"/>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8"/>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8"/>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8"/>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8"/>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8"/>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8"/>
          <p:cNvSpPr/>
          <p:nvPr/>
        </p:nvSpPr>
        <p:spPr>
          <a:xfrm>
            <a:off x="4265174"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8"/>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8"/>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8"/>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8"/>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8"/>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8"/>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8"/>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8"/>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8"/>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8"/>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8"/>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8"/>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8"/>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8"/>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8"/>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8"/>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8"/>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8"/>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8"/>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8"/>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8"/>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8"/>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 name="Google Shape;1270;p18"/>
          <p:cNvGrpSpPr/>
          <p:nvPr/>
        </p:nvGrpSpPr>
        <p:grpSpPr>
          <a:xfrm>
            <a:off x="5236903" y="4728844"/>
            <a:ext cx="170580" cy="285126"/>
            <a:chOff x="6760903" y="4652644"/>
            <a:chExt cx="170580" cy="285126"/>
          </a:xfrm>
        </p:grpSpPr>
        <p:sp>
          <p:nvSpPr>
            <p:cNvPr id="1271" name="Google Shape;1271;p1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8"/>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8"/>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 name="Google Shape;1281;p18"/>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8"/>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8"/>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8"/>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8"/>
          <p:cNvSpPr/>
          <p:nvPr/>
        </p:nvSpPr>
        <p:spPr>
          <a:xfrm>
            <a:off x="575104"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8"/>
          <p:cNvSpPr/>
          <p:nvPr/>
        </p:nvSpPr>
        <p:spPr>
          <a:xfrm>
            <a:off x="501373"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8"/>
          <p:cNvSpPr/>
          <p:nvPr/>
        </p:nvSpPr>
        <p:spPr>
          <a:xfrm>
            <a:off x="575104"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8"/>
          <p:cNvSpPr/>
          <p:nvPr/>
        </p:nvSpPr>
        <p:spPr>
          <a:xfrm>
            <a:off x="194889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 name="Google Shape;1289;p18"/>
          <p:cNvGrpSpPr/>
          <p:nvPr/>
        </p:nvGrpSpPr>
        <p:grpSpPr>
          <a:xfrm>
            <a:off x="8647009" y="194912"/>
            <a:ext cx="334302" cy="192008"/>
            <a:chOff x="9375950" y="488913"/>
            <a:chExt cx="440625" cy="253075"/>
          </a:xfrm>
        </p:grpSpPr>
        <p:sp>
          <p:nvSpPr>
            <p:cNvPr id="1290" name="Google Shape;1290;p18"/>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8"/>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8"/>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8"/>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 name="Google Shape;1294;p18"/>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8"/>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8"/>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8"/>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8"/>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8"/>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8"/>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8"/>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8"/>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8"/>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8"/>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8"/>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8"/>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 name="Google Shape;1307;p18"/>
          <p:cNvGrpSpPr/>
          <p:nvPr/>
        </p:nvGrpSpPr>
        <p:grpSpPr>
          <a:xfrm>
            <a:off x="8762741" y="1661525"/>
            <a:ext cx="255850" cy="234225"/>
            <a:chOff x="8488416" y="1568550"/>
            <a:chExt cx="255850" cy="234225"/>
          </a:xfrm>
        </p:grpSpPr>
        <p:sp>
          <p:nvSpPr>
            <p:cNvPr id="1308" name="Google Shape;1308;p18"/>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8"/>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8"/>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8"/>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8"/>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8"/>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8"/>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8"/>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8"/>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 name="Google Shape;1317;p18"/>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8"/>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8"/>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8"/>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8"/>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8"/>
          <p:cNvSpPr/>
          <p:nvPr/>
        </p:nvSpPr>
        <p:spPr>
          <a:xfrm>
            <a:off x="3434575"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8"/>
          <p:cNvSpPr/>
          <p:nvPr/>
        </p:nvSpPr>
        <p:spPr>
          <a:xfrm>
            <a:off x="3569300"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8"/>
          <p:cNvSpPr/>
          <p:nvPr/>
        </p:nvSpPr>
        <p:spPr>
          <a:xfrm>
            <a:off x="3534075"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8"/>
          <p:cNvSpPr/>
          <p:nvPr/>
        </p:nvSpPr>
        <p:spPr>
          <a:xfrm>
            <a:off x="3491425"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8"/>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8"/>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8"/>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8"/>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8"/>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 name="Google Shape;1331;p18"/>
          <p:cNvGrpSpPr/>
          <p:nvPr/>
        </p:nvGrpSpPr>
        <p:grpSpPr>
          <a:xfrm>
            <a:off x="1716677" y="4770545"/>
            <a:ext cx="120549" cy="201499"/>
            <a:chOff x="6760903" y="4652644"/>
            <a:chExt cx="170580" cy="285126"/>
          </a:xfrm>
        </p:grpSpPr>
        <p:sp>
          <p:nvSpPr>
            <p:cNvPr id="1332" name="Google Shape;1332;p1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8"/>
            <p:cNvSpPr/>
            <p:nvPr/>
          </p:nvSpPr>
          <p:spPr>
            <a:xfrm>
              <a:off x="6777943" y="4840225"/>
              <a:ext cx="30" cy="8909"/>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8"/>
            <p:cNvSpPr/>
            <p:nvPr/>
          </p:nvSpPr>
          <p:spPr>
            <a:xfrm>
              <a:off x="6803203" y="4695602"/>
              <a:ext cx="30" cy="8219"/>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 name="Google Shape;1342;p18"/>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8"/>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8"/>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8"/>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8"/>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8"/>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8"/>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8"/>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8"/>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8"/>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8"/>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8"/>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 name="Google Shape;1354;p18"/>
          <p:cNvGrpSpPr/>
          <p:nvPr/>
        </p:nvGrpSpPr>
        <p:grpSpPr>
          <a:xfrm>
            <a:off x="479992" y="1867368"/>
            <a:ext cx="182180" cy="248666"/>
            <a:chOff x="525542" y="2117668"/>
            <a:chExt cx="182180" cy="248666"/>
          </a:xfrm>
        </p:grpSpPr>
        <p:sp>
          <p:nvSpPr>
            <p:cNvPr id="1355" name="Google Shape;1355;p18"/>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8"/>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8"/>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8"/>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8"/>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 name="Google Shape;1360;p18"/>
          <p:cNvGrpSpPr/>
          <p:nvPr/>
        </p:nvGrpSpPr>
        <p:grpSpPr>
          <a:xfrm>
            <a:off x="500673" y="2976913"/>
            <a:ext cx="177400" cy="152350"/>
            <a:chOff x="548748" y="1435025"/>
            <a:chExt cx="177400" cy="152350"/>
          </a:xfrm>
        </p:grpSpPr>
        <p:sp>
          <p:nvSpPr>
            <p:cNvPr id="1361" name="Google Shape;1361;p18"/>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8"/>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8"/>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8"/>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 name="Google Shape;1365;p18"/>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8"/>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8"/>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8"/>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 name="Google Shape;1369;p18"/>
          <p:cNvGrpSpPr/>
          <p:nvPr/>
        </p:nvGrpSpPr>
        <p:grpSpPr>
          <a:xfrm>
            <a:off x="8632603" y="4853700"/>
            <a:ext cx="120546" cy="117225"/>
            <a:chOff x="8793003" y="4210475"/>
            <a:chExt cx="120546" cy="117225"/>
          </a:xfrm>
        </p:grpSpPr>
        <p:sp>
          <p:nvSpPr>
            <p:cNvPr id="1370" name="Google Shape;1370;p1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 name="Google Shape;1372;p18"/>
          <p:cNvGrpSpPr/>
          <p:nvPr/>
        </p:nvGrpSpPr>
        <p:grpSpPr>
          <a:xfrm>
            <a:off x="141691" y="2513138"/>
            <a:ext cx="120546" cy="117225"/>
            <a:chOff x="8793003" y="4210475"/>
            <a:chExt cx="120546" cy="117225"/>
          </a:xfrm>
        </p:grpSpPr>
        <p:sp>
          <p:nvSpPr>
            <p:cNvPr id="1373" name="Google Shape;1373;p1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 name="Google Shape;1375;p18"/>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8"/>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377" name="Shape 1377"/>
        <p:cNvGrpSpPr/>
        <p:nvPr/>
      </p:nvGrpSpPr>
      <p:grpSpPr>
        <a:xfrm>
          <a:off x="0" y="0"/>
          <a:ext cx="0" cy="0"/>
          <a:chOff x="0" y="0"/>
          <a:chExt cx="0" cy="0"/>
        </a:xfrm>
      </p:grpSpPr>
      <p:grpSp>
        <p:nvGrpSpPr>
          <p:cNvPr id="1378" name="Google Shape;1378;p19"/>
          <p:cNvGrpSpPr/>
          <p:nvPr/>
        </p:nvGrpSpPr>
        <p:grpSpPr>
          <a:xfrm>
            <a:off x="-18275" y="-52337"/>
            <a:ext cx="9191374" cy="5226625"/>
            <a:chOff x="-35391" y="-52337"/>
            <a:chExt cx="9191374" cy="5226625"/>
          </a:xfrm>
        </p:grpSpPr>
        <p:grpSp>
          <p:nvGrpSpPr>
            <p:cNvPr id="1379" name="Google Shape;1379;p19"/>
            <p:cNvGrpSpPr/>
            <p:nvPr/>
          </p:nvGrpSpPr>
          <p:grpSpPr>
            <a:xfrm>
              <a:off x="5178375" y="-45050"/>
              <a:ext cx="3977608" cy="5216450"/>
              <a:chOff x="5178375" y="-45050"/>
              <a:chExt cx="3977608" cy="5216450"/>
            </a:xfrm>
          </p:grpSpPr>
          <p:grpSp>
            <p:nvGrpSpPr>
              <p:cNvPr id="1380" name="Google Shape;1380;p19"/>
              <p:cNvGrpSpPr/>
              <p:nvPr/>
            </p:nvGrpSpPr>
            <p:grpSpPr>
              <a:xfrm>
                <a:off x="5178375" y="-45050"/>
                <a:ext cx="3977608" cy="5216450"/>
                <a:chOff x="5178375" y="-51179"/>
                <a:chExt cx="3977608" cy="5216450"/>
              </a:xfrm>
            </p:grpSpPr>
            <p:sp>
              <p:nvSpPr>
                <p:cNvPr id="1381" name="Google Shape;1381;p1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 name="Google Shape;1413;p1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 name="Google Shape;1417;p19"/>
            <p:cNvGrpSpPr/>
            <p:nvPr/>
          </p:nvGrpSpPr>
          <p:grpSpPr>
            <a:xfrm>
              <a:off x="-35391" y="-52337"/>
              <a:ext cx="5221525" cy="5226625"/>
              <a:chOff x="1190625" y="238125"/>
              <a:chExt cx="5221525" cy="5226625"/>
            </a:xfrm>
          </p:grpSpPr>
          <p:sp>
            <p:nvSpPr>
              <p:cNvPr id="1418" name="Google Shape;1418;p1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9" name="Google Shape;1459;p19"/>
          <p:cNvGrpSpPr/>
          <p:nvPr/>
        </p:nvGrpSpPr>
        <p:grpSpPr>
          <a:xfrm>
            <a:off x="8056450" y="4245775"/>
            <a:ext cx="1087550" cy="898200"/>
            <a:chOff x="8056450" y="4245775"/>
            <a:chExt cx="1087550" cy="898200"/>
          </a:xfrm>
        </p:grpSpPr>
        <p:sp>
          <p:nvSpPr>
            <p:cNvPr id="1460" name="Google Shape;1460;p19"/>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9"/>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 name="Google Shape;1462;p19"/>
          <p:cNvSpPr/>
          <p:nvPr/>
        </p:nvSpPr>
        <p:spPr>
          <a:xfrm flipH="1">
            <a:off x="8894975" y="5016025"/>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flipH="1">
            <a:off x="8894975" y="13617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8696550" y="27920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9"/>
          <p:cNvSpPr/>
          <p:nvPr/>
        </p:nvSpPr>
        <p:spPr>
          <a:xfrm>
            <a:off x="8509275" y="39083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9"/>
          <p:cNvSpPr/>
          <p:nvPr/>
        </p:nvSpPr>
        <p:spPr>
          <a:xfrm>
            <a:off x="8573525" y="40342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8658800" y="39348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8424000" y="40307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8509275" y="41370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8637175" y="41672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9"/>
          <p:cNvSpPr/>
          <p:nvPr/>
        </p:nvSpPr>
        <p:spPr>
          <a:xfrm>
            <a:off x="8729850" y="40517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9"/>
          <p:cNvSpPr/>
          <p:nvPr/>
        </p:nvSpPr>
        <p:spPr>
          <a:xfrm>
            <a:off x="8630375" y="41870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9"/>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 name="Google Shape;1475;p19"/>
          <p:cNvGrpSpPr/>
          <p:nvPr/>
        </p:nvGrpSpPr>
        <p:grpSpPr>
          <a:xfrm>
            <a:off x="4908004" y="209296"/>
            <a:ext cx="255850" cy="234225"/>
            <a:chOff x="8692579" y="1342300"/>
            <a:chExt cx="255850" cy="234225"/>
          </a:xfrm>
        </p:grpSpPr>
        <p:sp>
          <p:nvSpPr>
            <p:cNvPr id="1476" name="Google Shape;1476;p19"/>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9"/>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9"/>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9"/>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9"/>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9"/>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9"/>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9"/>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9"/>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 name="Google Shape;1485;p19"/>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9"/>
          <p:cNvSpPr/>
          <p:nvPr/>
        </p:nvSpPr>
        <p:spPr>
          <a:xfrm>
            <a:off x="392063" y="419518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9"/>
          <p:cNvSpPr/>
          <p:nvPr/>
        </p:nvSpPr>
        <p:spPr>
          <a:xfrm>
            <a:off x="526788" y="409288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9"/>
          <p:cNvSpPr/>
          <p:nvPr/>
        </p:nvSpPr>
        <p:spPr>
          <a:xfrm>
            <a:off x="491563" y="41883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9"/>
          <p:cNvSpPr/>
          <p:nvPr/>
        </p:nvSpPr>
        <p:spPr>
          <a:xfrm>
            <a:off x="448913" y="410308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9"/>
          <p:cNvSpPr/>
          <p:nvPr/>
        </p:nvSpPr>
        <p:spPr>
          <a:xfrm>
            <a:off x="260300" y="10291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9"/>
          <p:cNvSpPr/>
          <p:nvPr/>
        </p:nvSpPr>
        <p:spPr>
          <a:xfrm>
            <a:off x="376384" y="11118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9"/>
          <p:cNvSpPr/>
          <p:nvPr/>
        </p:nvSpPr>
        <p:spPr>
          <a:xfrm>
            <a:off x="381959" y="9074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9"/>
          <p:cNvSpPr/>
          <p:nvPr/>
        </p:nvSpPr>
        <p:spPr>
          <a:xfrm>
            <a:off x="504087" y="10291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 name="Google Shape;1494;p19"/>
          <p:cNvGrpSpPr/>
          <p:nvPr/>
        </p:nvGrpSpPr>
        <p:grpSpPr>
          <a:xfrm>
            <a:off x="3898488" y="4685225"/>
            <a:ext cx="668025" cy="291675"/>
            <a:chOff x="5478201" y="4685225"/>
            <a:chExt cx="668025" cy="291675"/>
          </a:xfrm>
        </p:grpSpPr>
        <p:sp>
          <p:nvSpPr>
            <p:cNvPr id="1495" name="Google Shape;1495;p19"/>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9"/>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9"/>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9"/>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9"/>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9"/>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9"/>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 name="Google Shape;1502;p19"/>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9"/>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9"/>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9"/>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9"/>
          <p:cNvSpPr/>
          <p:nvPr/>
        </p:nvSpPr>
        <p:spPr>
          <a:xfrm>
            <a:off x="8811191" y="23534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9"/>
          <p:cNvSpPr/>
          <p:nvPr/>
        </p:nvSpPr>
        <p:spPr>
          <a:xfrm>
            <a:off x="8825391" y="21520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9"/>
          <p:cNvSpPr/>
          <p:nvPr/>
        </p:nvSpPr>
        <p:spPr>
          <a:xfrm>
            <a:off x="8647466" y="22515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9"/>
          <p:cNvSpPr/>
          <p:nvPr/>
        </p:nvSpPr>
        <p:spPr>
          <a:xfrm>
            <a:off x="8662191" y="3542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 name="Google Shape;1510;p19"/>
          <p:cNvGrpSpPr/>
          <p:nvPr/>
        </p:nvGrpSpPr>
        <p:grpSpPr>
          <a:xfrm>
            <a:off x="5805142" y="4644140"/>
            <a:ext cx="156379" cy="261411"/>
            <a:chOff x="8498516" y="2700150"/>
            <a:chExt cx="142150" cy="237625"/>
          </a:xfrm>
        </p:grpSpPr>
        <p:sp>
          <p:nvSpPr>
            <p:cNvPr id="1511" name="Google Shape;1511;p19"/>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9"/>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9"/>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9"/>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9"/>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9"/>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9"/>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9"/>
            <p:cNvSpPr/>
            <p:nvPr/>
          </p:nvSpPr>
          <p:spPr>
            <a:xfrm>
              <a:off x="8512716" y="2856475"/>
              <a:ext cx="25" cy="7425"/>
            </a:xfrm>
            <a:custGeom>
              <a:rect b="b" l="l" r="r" t="t"/>
              <a:pathLst>
                <a:path extrusionOk="0" h="297" w="1">
                  <a:moveTo>
                    <a:pt x="1" y="1"/>
                  </a:moveTo>
                  <a:lnTo>
                    <a:pt x="1" y="296"/>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9"/>
            <p:cNvSpPr/>
            <p:nvPr/>
          </p:nvSpPr>
          <p:spPr>
            <a:xfrm>
              <a:off x="8533766" y="2735950"/>
              <a:ext cx="25" cy="6850"/>
            </a:xfrm>
            <a:custGeom>
              <a:rect b="b" l="l" r="r" t="t"/>
              <a:pathLst>
                <a:path extrusionOk="0" h="274" w="1">
                  <a:moveTo>
                    <a:pt x="0" y="274"/>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9"/>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19"/>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9"/>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9"/>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9"/>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9"/>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9"/>
          <p:cNvSpPr/>
          <p:nvPr/>
        </p:nvSpPr>
        <p:spPr>
          <a:xfrm>
            <a:off x="7027761"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9"/>
          <p:cNvSpPr/>
          <p:nvPr/>
        </p:nvSpPr>
        <p:spPr>
          <a:xfrm>
            <a:off x="7160267"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9"/>
          <p:cNvSpPr/>
          <p:nvPr/>
        </p:nvSpPr>
        <p:spPr>
          <a:xfrm>
            <a:off x="7166630"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9"/>
          <p:cNvSpPr/>
          <p:nvPr/>
        </p:nvSpPr>
        <p:spPr>
          <a:xfrm>
            <a:off x="7306034"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9"/>
          <p:cNvSpPr/>
          <p:nvPr/>
        </p:nvSpPr>
        <p:spPr>
          <a:xfrm>
            <a:off x="7524724"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9"/>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9"/>
          <p:cNvSpPr/>
          <p:nvPr/>
        </p:nvSpPr>
        <p:spPr>
          <a:xfrm>
            <a:off x="287925"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9"/>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9"/>
          <p:cNvSpPr/>
          <p:nvPr/>
        </p:nvSpPr>
        <p:spPr>
          <a:xfrm>
            <a:off x="557975" y="3487063"/>
            <a:ext cx="6825" cy="7425"/>
          </a:xfrm>
          <a:custGeom>
            <a:rect b="b" l="l" r="r" t="t"/>
            <a:pathLst>
              <a:path extrusionOk="0" h="297" w="273">
                <a:moveTo>
                  <a:pt x="273" y="1"/>
                </a:moveTo>
                <a:lnTo>
                  <a:pt x="0" y="297"/>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9"/>
          <p:cNvSpPr/>
          <p:nvPr/>
        </p:nvSpPr>
        <p:spPr>
          <a:xfrm flipH="1">
            <a:off x="3553013" y="48964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9"/>
          <p:cNvSpPr/>
          <p:nvPr/>
        </p:nvSpPr>
        <p:spPr>
          <a:xfrm flipH="1">
            <a:off x="3481963" y="49458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9"/>
          <p:cNvSpPr/>
          <p:nvPr/>
        </p:nvSpPr>
        <p:spPr>
          <a:xfrm flipH="1">
            <a:off x="3489363" y="48537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9"/>
          <p:cNvSpPr/>
          <p:nvPr/>
        </p:nvSpPr>
        <p:spPr>
          <a:xfrm>
            <a:off x="2243800" y="48003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9"/>
          <p:cNvSpPr/>
          <p:nvPr/>
        </p:nvSpPr>
        <p:spPr>
          <a:xfrm>
            <a:off x="2094850" y="48145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9"/>
          <p:cNvSpPr/>
          <p:nvPr/>
        </p:nvSpPr>
        <p:spPr>
          <a:xfrm>
            <a:off x="2158525" y="47392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9"/>
          <p:cNvSpPr/>
          <p:nvPr/>
        </p:nvSpPr>
        <p:spPr>
          <a:xfrm>
            <a:off x="2180125" y="48633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9"/>
          <p:cNvSpPr/>
          <p:nvPr/>
        </p:nvSpPr>
        <p:spPr>
          <a:xfrm>
            <a:off x="1296338" y="2327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9"/>
          <p:cNvSpPr/>
          <p:nvPr/>
        </p:nvSpPr>
        <p:spPr>
          <a:xfrm>
            <a:off x="1147388" y="2469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9"/>
          <p:cNvSpPr/>
          <p:nvPr/>
        </p:nvSpPr>
        <p:spPr>
          <a:xfrm>
            <a:off x="1211063" y="1717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9"/>
          <p:cNvSpPr/>
          <p:nvPr/>
        </p:nvSpPr>
        <p:spPr>
          <a:xfrm>
            <a:off x="1232663" y="2958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9"/>
          <p:cNvSpPr/>
          <p:nvPr/>
        </p:nvSpPr>
        <p:spPr>
          <a:xfrm>
            <a:off x="58583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9"/>
          <p:cNvSpPr/>
          <p:nvPr/>
        </p:nvSpPr>
        <p:spPr>
          <a:xfrm flipH="1" rot="10800000">
            <a:off x="3262461" y="102827"/>
            <a:ext cx="66612" cy="35546"/>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9"/>
          <p:cNvSpPr/>
          <p:nvPr/>
        </p:nvSpPr>
        <p:spPr>
          <a:xfrm flipH="1" rot="10800000">
            <a:off x="3287087" y="252633"/>
            <a:ext cx="49981" cy="49952"/>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9"/>
          <p:cNvSpPr/>
          <p:nvPr/>
        </p:nvSpPr>
        <p:spPr>
          <a:xfrm flipH="1" rot="10800000">
            <a:off x="3145950" y="211346"/>
            <a:ext cx="49952" cy="49981"/>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9"/>
          <p:cNvSpPr/>
          <p:nvPr/>
        </p:nvSpPr>
        <p:spPr>
          <a:xfrm flipH="1" rot="10800000">
            <a:off x="3195875" y="352513"/>
            <a:ext cx="49981" cy="41988"/>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 name="Google Shape;1551;p19"/>
          <p:cNvGrpSpPr/>
          <p:nvPr/>
        </p:nvGrpSpPr>
        <p:grpSpPr>
          <a:xfrm>
            <a:off x="1537954" y="73563"/>
            <a:ext cx="142150" cy="237625"/>
            <a:chOff x="1690354" y="73563"/>
            <a:chExt cx="142150" cy="237625"/>
          </a:xfrm>
        </p:grpSpPr>
        <p:sp>
          <p:nvSpPr>
            <p:cNvPr id="1552" name="Google Shape;1552;p19"/>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9"/>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9"/>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9"/>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9"/>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9"/>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9"/>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9"/>
            <p:cNvSpPr/>
            <p:nvPr/>
          </p:nvSpPr>
          <p:spPr>
            <a:xfrm>
              <a:off x="1704554" y="229888"/>
              <a:ext cx="25" cy="7425"/>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9"/>
            <p:cNvSpPr/>
            <p:nvPr/>
          </p:nvSpPr>
          <p:spPr>
            <a:xfrm>
              <a:off x="1725604" y="109363"/>
              <a:ext cx="25" cy="6850"/>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9"/>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2" name="Google Shape;1562;p19"/>
          <p:cNvSpPr/>
          <p:nvPr/>
        </p:nvSpPr>
        <p:spPr>
          <a:xfrm>
            <a:off x="482725" y="1955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9"/>
          <p:cNvSpPr/>
          <p:nvPr/>
        </p:nvSpPr>
        <p:spPr>
          <a:xfrm>
            <a:off x="503750" y="1814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9"/>
          <p:cNvSpPr/>
          <p:nvPr/>
        </p:nvSpPr>
        <p:spPr>
          <a:xfrm>
            <a:off x="383250" y="1850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9"/>
          <p:cNvSpPr/>
          <p:nvPr/>
        </p:nvSpPr>
        <p:spPr>
          <a:xfrm>
            <a:off x="425875" y="1736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 name="Google Shape;1566;p19"/>
          <p:cNvGrpSpPr/>
          <p:nvPr/>
        </p:nvGrpSpPr>
        <p:grpSpPr>
          <a:xfrm flipH="1">
            <a:off x="-17204" y="-9088"/>
            <a:ext cx="1079400" cy="888675"/>
            <a:chOff x="238125" y="2337550"/>
            <a:chExt cx="1079400" cy="888675"/>
          </a:xfrm>
        </p:grpSpPr>
        <p:sp>
          <p:nvSpPr>
            <p:cNvPr id="1567" name="Google Shape;1567;p19"/>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9"/>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9"/>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9"/>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9"/>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9"/>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9"/>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9"/>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9"/>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9"/>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9"/>
            <p:cNvSpPr/>
            <p:nvPr/>
          </p:nvSpPr>
          <p:spPr>
            <a:xfrm>
              <a:off x="463800" y="2669325"/>
              <a:ext cx="25" cy="14125"/>
            </a:xfrm>
            <a:custGeom>
              <a:rect b="b" l="l" r="r" t="t"/>
              <a:pathLst>
                <a:path extrusionOk="0" h="565" w="1">
                  <a:moveTo>
                    <a:pt x="1" y="0"/>
                  </a:moveTo>
                  <a:lnTo>
                    <a:pt x="1" y="564"/>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9"/>
            <p:cNvSpPr/>
            <p:nvPr/>
          </p:nvSpPr>
          <p:spPr>
            <a:xfrm>
              <a:off x="922525" y="2393975"/>
              <a:ext cx="25" cy="7350"/>
            </a:xfrm>
            <a:custGeom>
              <a:rect b="b" l="l" r="r" t="t"/>
              <a:pathLst>
                <a:path extrusionOk="0" h="294" w="1">
                  <a:moveTo>
                    <a:pt x="1" y="0"/>
                  </a:moveTo>
                  <a:lnTo>
                    <a:pt x="1" y="294"/>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9"/>
            <p:cNvSpPr/>
            <p:nvPr/>
          </p:nvSpPr>
          <p:spPr>
            <a:xfrm>
              <a:off x="477900" y="3141575"/>
              <a:ext cx="25" cy="25"/>
            </a:xfrm>
            <a:custGeom>
              <a:rect b="b" l="l" r="r" t="t"/>
              <a:pathLst>
                <a:path extrusionOk="0" h="1" w="1">
                  <a:moveTo>
                    <a:pt x="1" y="1"/>
                  </a:moveTo>
                  <a:lnTo>
                    <a:pt x="1"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9"/>
            <p:cNvSpPr/>
            <p:nvPr/>
          </p:nvSpPr>
          <p:spPr>
            <a:xfrm>
              <a:off x="915200" y="2401300"/>
              <a:ext cx="7350" cy="6800"/>
            </a:xfrm>
            <a:custGeom>
              <a:rect b="b" l="l" r="r" t="t"/>
              <a:pathLst>
                <a:path extrusionOk="0" h="272" w="294">
                  <a:moveTo>
                    <a:pt x="294" y="1"/>
                  </a:moveTo>
                  <a:lnTo>
                    <a:pt x="0" y="272"/>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9"/>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9"/>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 name="Google Shape;1583;p19"/>
          <p:cNvSpPr/>
          <p:nvPr/>
        </p:nvSpPr>
        <p:spPr>
          <a:xfrm>
            <a:off x="3613063" y="4119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9"/>
          <p:cNvSpPr/>
          <p:nvPr/>
        </p:nvSpPr>
        <p:spPr>
          <a:xfrm>
            <a:off x="3762228" y="168454"/>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9"/>
          <p:cNvSpPr/>
          <p:nvPr/>
        </p:nvSpPr>
        <p:spPr>
          <a:xfrm>
            <a:off x="3921109" y="32091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9"/>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9"/>
          <p:cNvSpPr/>
          <p:nvPr/>
        </p:nvSpPr>
        <p:spPr>
          <a:xfrm>
            <a:off x="4679205" y="472406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9"/>
          <p:cNvSpPr/>
          <p:nvPr/>
        </p:nvSpPr>
        <p:spPr>
          <a:xfrm flipH="1">
            <a:off x="8639875" y="8268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9"/>
          <p:cNvSpPr/>
          <p:nvPr/>
        </p:nvSpPr>
        <p:spPr>
          <a:xfrm flipH="1">
            <a:off x="8788825" y="8410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9"/>
          <p:cNvSpPr/>
          <p:nvPr/>
        </p:nvSpPr>
        <p:spPr>
          <a:xfrm flipH="1">
            <a:off x="8725150" y="7657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9"/>
          <p:cNvSpPr/>
          <p:nvPr/>
        </p:nvSpPr>
        <p:spPr>
          <a:xfrm flipH="1">
            <a:off x="8703550" y="8898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9"/>
          <p:cNvSpPr/>
          <p:nvPr/>
        </p:nvSpPr>
        <p:spPr>
          <a:xfrm>
            <a:off x="106325" y="1349130"/>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9"/>
          <p:cNvSpPr/>
          <p:nvPr/>
        </p:nvSpPr>
        <p:spPr>
          <a:xfrm flipH="1" rot="10800000">
            <a:off x="6689350" y="46852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9"/>
          <p:cNvSpPr/>
          <p:nvPr/>
        </p:nvSpPr>
        <p:spPr>
          <a:xfrm flipH="1" rot="10800000">
            <a:off x="9004275" y="41030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9"/>
          <p:cNvSpPr/>
          <p:nvPr/>
        </p:nvSpPr>
        <p:spPr>
          <a:xfrm flipH="1" rot="10800000">
            <a:off x="7452600" y="475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9"/>
          <p:cNvSpPr/>
          <p:nvPr/>
        </p:nvSpPr>
        <p:spPr>
          <a:xfrm flipH="1" rot="10800000">
            <a:off x="8887863" y="433380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9"/>
          <p:cNvSpPr/>
          <p:nvPr/>
        </p:nvSpPr>
        <p:spPr>
          <a:xfrm>
            <a:off x="1980650" y="-47388"/>
            <a:ext cx="896025" cy="449050"/>
          </a:xfrm>
          <a:custGeom>
            <a:rect b="b" l="l" r="r" t="t"/>
            <a:pathLst>
              <a:path extrusionOk="0" h="17962" w="35841">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598" name="Google Shape;1598;p19"/>
          <p:cNvSpPr/>
          <p:nvPr/>
        </p:nvSpPr>
        <p:spPr>
          <a:xfrm>
            <a:off x="8489173" y="1499875"/>
            <a:ext cx="255856" cy="374912"/>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9"/>
          <p:cNvSpPr/>
          <p:nvPr/>
        </p:nvSpPr>
        <p:spPr>
          <a:xfrm>
            <a:off x="5406916" y="274613"/>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9"/>
          <p:cNvSpPr/>
          <p:nvPr/>
        </p:nvSpPr>
        <p:spPr>
          <a:xfrm>
            <a:off x="5574820" y="64404"/>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9"/>
          <p:cNvSpPr/>
          <p:nvPr/>
        </p:nvSpPr>
        <p:spPr>
          <a:xfrm>
            <a:off x="5446539" y="319363"/>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9"/>
          <p:cNvSpPr/>
          <p:nvPr/>
        </p:nvSpPr>
        <p:spPr>
          <a:xfrm>
            <a:off x="5600838" y="103108"/>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9"/>
          <p:cNvSpPr/>
          <p:nvPr/>
        </p:nvSpPr>
        <p:spPr>
          <a:xfrm>
            <a:off x="6540188"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9"/>
          <p:cNvSpPr/>
          <p:nvPr/>
        </p:nvSpPr>
        <p:spPr>
          <a:xfrm>
            <a:off x="6689353"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9"/>
          <p:cNvSpPr/>
          <p:nvPr/>
        </p:nvSpPr>
        <p:spPr>
          <a:xfrm>
            <a:off x="6848234"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9"/>
          <p:cNvSpPr/>
          <p:nvPr/>
        </p:nvSpPr>
        <p:spPr>
          <a:xfrm>
            <a:off x="6187750" y="47205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9"/>
          <p:cNvSpPr/>
          <p:nvPr/>
        </p:nvSpPr>
        <p:spPr>
          <a:xfrm flipH="1" rot="10800000">
            <a:off x="5807550" y="35752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9"/>
          <p:cNvSpPr txBox="1"/>
          <p:nvPr>
            <p:ph type="title"/>
          </p:nvPr>
        </p:nvSpPr>
        <p:spPr>
          <a:xfrm>
            <a:off x="795300" y="993475"/>
            <a:ext cx="53934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609" name="Google Shape;1609;p19"/>
          <p:cNvSpPr txBox="1"/>
          <p:nvPr>
            <p:ph idx="1" type="body"/>
          </p:nvPr>
        </p:nvSpPr>
        <p:spPr>
          <a:xfrm>
            <a:off x="795300" y="1777345"/>
            <a:ext cx="3699600" cy="23727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SzPts val="1400"/>
              <a:buChar char="●"/>
              <a:defRPr/>
            </a:lvl1pPr>
            <a:lvl2pPr indent="-317500" lvl="1" marL="914400" rtl="0" algn="l">
              <a:lnSpc>
                <a:spcPct val="115000"/>
              </a:lnSpc>
              <a:spcBef>
                <a:spcPts val="0"/>
              </a:spcBef>
              <a:spcAft>
                <a:spcPts val="0"/>
              </a:spcAft>
              <a:buSzPts val="1400"/>
              <a:buChar char="○"/>
              <a:defRPr/>
            </a:lvl2pPr>
            <a:lvl3pPr indent="-317500" lvl="2" marL="1371600" rtl="0" algn="l">
              <a:lnSpc>
                <a:spcPct val="115000"/>
              </a:lnSpc>
              <a:spcBef>
                <a:spcPts val="0"/>
              </a:spcBef>
              <a:spcAft>
                <a:spcPts val="0"/>
              </a:spcAft>
              <a:buSzPts val="1400"/>
              <a:buChar char="■"/>
              <a:defRPr/>
            </a:lvl3pPr>
            <a:lvl4pPr indent="-317500" lvl="3" marL="1828800" rtl="0" algn="l">
              <a:lnSpc>
                <a:spcPct val="115000"/>
              </a:lnSpc>
              <a:spcBef>
                <a:spcPts val="0"/>
              </a:spcBef>
              <a:spcAft>
                <a:spcPts val="0"/>
              </a:spcAft>
              <a:buSzPts val="1400"/>
              <a:buChar char="●"/>
              <a:defRPr/>
            </a:lvl4pPr>
            <a:lvl5pPr indent="-317500" lvl="4" marL="2286000" rtl="0" algn="l">
              <a:lnSpc>
                <a:spcPct val="115000"/>
              </a:lnSpc>
              <a:spcBef>
                <a:spcPts val="0"/>
              </a:spcBef>
              <a:spcAft>
                <a:spcPts val="0"/>
              </a:spcAft>
              <a:buSzPts val="1400"/>
              <a:buChar char="○"/>
              <a:defRPr/>
            </a:lvl5pPr>
            <a:lvl6pPr indent="-317500" lvl="5" marL="2743200" rtl="0" algn="l">
              <a:lnSpc>
                <a:spcPct val="115000"/>
              </a:lnSpc>
              <a:spcBef>
                <a:spcPts val="0"/>
              </a:spcBef>
              <a:spcAft>
                <a:spcPts val="0"/>
              </a:spcAft>
              <a:buSzPts val="1400"/>
              <a:buChar char="■"/>
              <a:defRPr/>
            </a:lvl6pPr>
            <a:lvl7pPr indent="-317500" lvl="6" marL="3200400" rtl="0" algn="l">
              <a:lnSpc>
                <a:spcPct val="115000"/>
              </a:lnSpc>
              <a:spcBef>
                <a:spcPts val="0"/>
              </a:spcBef>
              <a:spcAft>
                <a:spcPts val="0"/>
              </a:spcAft>
              <a:buSzPts val="1400"/>
              <a:buChar char="●"/>
              <a:defRPr/>
            </a:lvl7pPr>
            <a:lvl8pPr indent="-317500" lvl="7" marL="3657600" rtl="0" algn="l">
              <a:lnSpc>
                <a:spcPct val="115000"/>
              </a:lnSpc>
              <a:spcBef>
                <a:spcPts val="0"/>
              </a:spcBef>
              <a:spcAft>
                <a:spcPts val="0"/>
              </a:spcAft>
              <a:buSzPts val="1400"/>
              <a:buChar char="○"/>
              <a:defRPr/>
            </a:lvl8pPr>
            <a:lvl9pPr indent="-317500" lvl="8" marL="4114800" rtl="0" algn="l">
              <a:lnSpc>
                <a:spcPct val="115000"/>
              </a:lnSpc>
              <a:spcBef>
                <a:spcPts val="0"/>
              </a:spcBef>
              <a:spcAft>
                <a:spcPts val="0"/>
              </a:spcAft>
              <a:buSzPts val="1400"/>
              <a:buChar char="■"/>
              <a:defRPr/>
            </a:lvl9pPr>
          </a:lstStyle>
          <a:p/>
        </p:txBody>
      </p:sp>
      <p:sp>
        <p:nvSpPr>
          <p:cNvPr id="1610" name="Google Shape;1610;p19"/>
          <p:cNvSpPr/>
          <p:nvPr/>
        </p:nvSpPr>
        <p:spPr>
          <a:xfrm>
            <a:off x="569150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9"/>
          <p:cNvSpPr/>
          <p:nvPr/>
        </p:nvSpPr>
        <p:spPr>
          <a:xfrm>
            <a:off x="623515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9"/>
          <p:cNvSpPr/>
          <p:nvPr/>
        </p:nvSpPr>
        <p:spPr>
          <a:xfrm flipH="1">
            <a:off x="6632670" y="3079129"/>
            <a:ext cx="1327375" cy="512034"/>
          </a:xfrm>
          <a:custGeom>
            <a:rect b="b" l="l" r="r" t="t"/>
            <a:pathLst>
              <a:path extrusionOk="0" h="11905" w="30862">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9"/>
          <p:cNvSpPr/>
          <p:nvPr/>
        </p:nvSpPr>
        <p:spPr>
          <a:xfrm>
            <a:off x="7277320" y="1648013"/>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9"/>
          <p:cNvSpPr/>
          <p:nvPr/>
        </p:nvSpPr>
        <p:spPr>
          <a:xfrm>
            <a:off x="6628695" y="390031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9"/>
          <p:cNvSpPr/>
          <p:nvPr/>
        </p:nvSpPr>
        <p:spPr>
          <a:xfrm>
            <a:off x="6974158" y="3732644"/>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9"/>
          <p:cNvSpPr/>
          <p:nvPr/>
        </p:nvSpPr>
        <p:spPr>
          <a:xfrm>
            <a:off x="8064140" y="390293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9"/>
          <p:cNvSpPr/>
          <p:nvPr/>
        </p:nvSpPr>
        <p:spPr>
          <a:xfrm>
            <a:off x="7319795" y="3762632"/>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9"/>
          <p:cNvSpPr/>
          <p:nvPr/>
        </p:nvSpPr>
        <p:spPr>
          <a:xfrm>
            <a:off x="7741995" y="3754457"/>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9"/>
          <p:cNvSpPr/>
          <p:nvPr/>
        </p:nvSpPr>
        <p:spPr>
          <a:xfrm>
            <a:off x="6193070" y="257000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9"/>
          <p:cNvSpPr/>
          <p:nvPr/>
        </p:nvSpPr>
        <p:spPr>
          <a:xfrm>
            <a:off x="8331373" y="3508100"/>
            <a:ext cx="108689" cy="105703"/>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9"/>
          <p:cNvSpPr/>
          <p:nvPr/>
        </p:nvSpPr>
        <p:spPr>
          <a:xfrm>
            <a:off x="8358164" y="3537918"/>
            <a:ext cx="45680" cy="449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9"/>
          <p:cNvSpPr/>
          <p:nvPr/>
        </p:nvSpPr>
        <p:spPr>
          <a:xfrm>
            <a:off x="8205708" y="207280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9"/>
          <p:cNvSpPr/>
          <p:nvPr/>
        </p:nvSpPr>
        <p:spPr>
          <a:xfrm>
            <a:off x="8455902" y="201572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9"/>
          <p:cNvSpPr/>
          <p:nvPr/>
        </p:nvSpPr>
        <p:spPr>
          <a:xfrm>
            <a:off x="8300187" y="201609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9"/>
          <p:cNvSpPr/>
          <p:nvPr/>
        </p:nvSpPr>
        <p:spPr>
          <a:xfrm>
            <a:off x="8362802" y="21088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9"/>
          <p:cNvSpPr/>
          <p:nvPr/>
        </p:nvSpPr>
        <p:spPr>
          <a:xfrm>
            <a:off x="6859921" y="4094652"/>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9"/>
          <p:cNvSpPr/>
          <p:nvPr/>
        </p:nvSpPr>
        <p:spPr>
          <a:xfrm>
            <a:off x="7013474" y="4091523"/>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9"/>
          <p:cNvSpPr/>
          <p:nvPr/>
        </p:nvSpPr>
        <p:spPr>
          <a:xfrm>
            <a:off x="7184073" y="4096448"/>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9"/>
          <p:cNvSpPr/>
          <p:nvPr/>
        </p:nvSpPr>
        <p:spPr>
          <a:xfrm>
            <a:off x="5878313" y="391299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9"/>
          <p:cNvSpPr/>
          <p:nvPr/>
        </p:nvSpPr>
        <p:spPr>
          <a:xfrm>
            <a:off x="6020438" y="401432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9"/>
          <p:cNvSpPr/>
          <p:nvPr/>
        </p:nvSpPr>
        <p:spPr>
          <a:xfrm>
            <a:off x="6027263" y="376404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9"/>
          <p:cNvSpPr/>
          <p:nvPr/>
        </p:nvSpPr>
        <p:spPr>
          <a:xfrm>
            <a:off x="6176788" y="391299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9"/>
          <p:cNvSpPr/>
          <p:nvPr/>
        </p:nvSpPr>
        <p:spPr>
          <a:xfrm>
            <a:off x="7412055" y="73831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9"/>
          <p:cNvSpPr/>
          <p:nvPr/>
        </p:nvSpPr>
        <p:spPr>
          <a:xfrm>
            <a:off x="7421430" y="2786507"/>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9"/>
          <p:cNvSpPr/>
          <p:nvPr/>
        </p:nvSpPr>
        <p:spPr>
          <a:xfrm>
            <a:off x="7716212" y="2584038"/>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9"/>
          <p:cNvSpPr/>
          <p:nvPr/>
        </p:nvSpPr>
        <p:spPr>
          <a:xfrm>
            <a:off x="8237557" y="1393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9"/>
          <p:cNvSpPr/>
          <p:nvPr/>
        </p:nvSpPr>
        <p:spPr>
          <a:xfrm>
            <a:off x="7457860" y="2868820"/>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9"/>
          <p:cNvSpPr/>
          <p:nvPr/>
        </p:nvSpPr>
        <p:spPr>
          <a:xfrm>
            <a:off x="7743927" y="2615342"/>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9"/>
          <p:cNvSpPr/>
          <p:nvPr/>
        </p:nvSpPr>
        <p:spPr>
          <a:xfrm>
            <a:off x="8255756" y="1420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9"/>
          <p:cNvSpPr/>
          <p:nvPr/>
        </p:nvSpPr>
        <p:spPr>
          <a:xfrm flipH="1">
            <a:off x="8064656" y="2345075"/>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9"/>
          <p:cNvSpPr/>
          <p:nvPr/>
        </p:nvSpPr>
        <p:spPr>
          <a:xfrm flipH="1">
            <a:off x="8066953" y="2526443"/>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9"/>
          <p:cNvSpPr/>
          <p:nvPr/>
        </p:nvSpPr>
        <p:spPr>
          <a:xfrm flipH="1">
            <a:off x="8055792" y="2716926"/>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9"/>
          <p:cNvSpPr/>
          <p:nvPr/>
        </p:nvSpPr>
        <p:spPr>
          <a:xfrm flipH="1">
            <a:off x="7473757" y="160586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9"/>
          <p:cNvSpPr/>
          <p:nvPr/>
        </p:nvSpPr>
        <p:spPr>
          <a:xfrm flipH="1">
            <a:off x="7457853" y="138024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9"/>
          <p:cNvSpPr/>
          <p:nvPr/>
        </p:nvSpPr>
        <p:spPr>
          <a:xfrm flipH="1">
            <a:off x="7232678" y="1536981"/>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46" name="Shape 1646"/>
        <p:cNvGrpSpPr/>
        <p:nvPr/>
      </p:nvGrpSpPr>
      <p:grpSpPr>
        <a:xfrm>
          <a:off x="0" y="0"/>
          <a:ext cx="0" cy="0"/>
          <a:chOff x="0" y="0"/>
          <a:chExt cx="0" cy="0"/>
        </a:xfrm>
      </p:grpSpPr>
      <p:grpSp>
        <p:nvGrpSpPr>
          <p:cNvPr id="1647" name="Google Shape;1647;p20"/>
          <p:cNvGrpSpPr/>
          <p:nvPr/>
        </p:nvGrpSpPr>
        <p:grpSpPr>
          <a:xfrm>
            <a:off x="-18275" y="-52337"/>
            <a:ext cx="9191374" cy="5226625"/>
            <a:chOff x="-35391" y="-52337"/>
            <a:chExt cx="9191374" cy="5226625"/>
          </a:xfrm>
        </p:grpSpPr>
        <p:grpSp>
          <p:nvGrpSpPr>
            <p:cNvPr id="1648" name="Google Shape;1648;p20"/>
            <p:cNvGrpSpPr/>
            <p:nvPr/>
          </p:nvGrpSpPr>
          <p:grpSpPr>
            <a:xfrm>
              <a:off x="5178375" y="-45050"/>
              <a:ext cx="3977608" cy="5216450"/>
              <a:chOff x="5178375" y="-45050"/>
              <a:chExt cx="3977608" cy="5216450"/>
            </a:xfrm>
          </p:grpSpPr>
          <p:grpSp>
            <p:nvGrpSpPr>
              <p:cNvPr id="1649" name="Google Shape;1649;p20"/>
              <p:cNvGrpSpPr/>
              <p:nvPr/>
            </p:nvGrpSpPr>
            <p:grpSpPr>
              <a:xfrm>
                <a:off x="5178375" y="-45050"/>
                <a:ext cx="3977608" cy="5216450"/>
                <a:chOff x="5178375" y="-51179"/>
                <a:chExt cx="3977608" cy="5216450"/>
              </a:xfrm>
            </p:grpSpPr>
            <p:sp>
              <p:nvSpPr>
                <p:cNvPr id="1650" name="Google Shape;1650;p2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2" name="Google Shape;1682;p2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20"/>
            <p:cNvGrpSpPr/>
            <p:nvPr/>
          </p:nvGrpSpPr>
          <p:grpSpPr>
            <a:xfrm>
              <a:off x="-35391" y="-52337"/>
              <a:ext cx="5221525" cy="5226625"/>
              <a:chOff x="1190625" y="238125"/>
              <a:chExt cx="5221525" cy="5226625"/>
            </a:xfrm>
          </p:grpSpPr>
          <p:sp>
            <p:nvSpPr>
              <p:cNvPr id="1687" name="Google Shape;1687;p2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28" name="Google Shape;1728;p20"/>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0"/>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0"/>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0"/>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0"/>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0"/>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0"/>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0"/>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0"/>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0"/>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0"/>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0"/>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0"/>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0"/>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0"/>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0"/>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0"/>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0"/>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0"/>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0"/>
          <p:cNvSpPr/>
          <p:nvPr/>
        </p:nvSpPr>
        <p:spPr>
          <a:xfrm>
            <a:off x="661150" y="902775"/>
            <a:ext cx="25" cy="6850"/>
          </a:xfrm>
          <a:custGeom>
            <a:rect b="b" l="l" r="r" t="t"/>
            <a:pathLst>
              <a:path extrusionOk="0" h="274" w="1">
                <a:moveTo>
                  <a:pt x="1" y="0"/>
                </a:moveTo>
                <a:lnTo>
                  <a:pt x="1" y="273"/>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0"/>
          <p:cNvSpPr/>
          <p:nvPr/>
        </p:nvSpPr>
        <p:spPr>
          <a:xfrm>
            <a:off x="696400" y="803275"/>
            <a:ext cx="7425" cy="25"/>
          </a:xfrm>
          <a:custGeom>
            <a:rect b="b" l="l" r="r" t="t"/>
            <a:pathLst>
              <a:path extrusionOk="0" h="1" w="297">
                <a:moveTo>
                  <a:pt x="296"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0"/>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0"/>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0"/>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0"/>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0"/>
          <p:cNvSpPr/>
          <p:nvPr/>
        </p:nvSpPr>
        <p:spPr>
          <a:xfrm>
            <a:off x="682175" y="831700"/>
            <a:ext cx="25" cy="25"/>
          </a:xfrm>
          <a:custGeom>
            <a:rect b="b" l="l" r="r" t="t"/>
            <a:pathLst>
              <a:path extrusionOk="0" h="1" w="1">
                <a:moveTo>
                  <a:pt x="1" y="1"/>
                </a:moveTo>
                <a:lnTo>
                  <a:pt x="1" y="1"/>
                </a:lnTo>
                <a:lnTo>
                  <a:pt x="1"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0"/>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0"/>
          <p:cNvSpPr/>
          <p:nvPr/>
        </p:nvSpPr>
        <p:spPr>
          <a:xfrm>
            <a:off x="6737150" y="4625318"/>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0"/>
          <p:cNvSpPr/>
          <p:nvPr/>
        </p:nvSpPr>
        <p:spPr>
          <a:xfrm>
            <a:off x="4132200" y="4764918"/>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0"/>
          <p:cNvSpPr/>
          <p:nvPr/>
        </p:nvSpPr>
        <p:spPr>
          <a:xfrm>
            <a:off x="3975875" y="4680868"/>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0"/>
          <p:cNvSpPr/>
          <p:nvPr/>
        </p:nvSpPr>
        <p:spPr>
          <a:xfrm>
            <a:off x="2146916" y="48656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0"/>
          <p:cNvSpPr/>
          <p:nvPr/>
        </p:nvSpPr>
        <p:spPr>
          <a:xfrm>
            <a:off x="2289041" y="49669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0"/>
          <p:cNvSpPr/>
          <p:nvPr/>
        </p:nvSpPr>
        <p:spPr>
          <a:xfrm>
            <a:off x="2295866" y="47167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0"/>
          <p:cNvSpPr/>
          <p:nvPr/>
        </p:nvSpPr>
        <p:spPr>
          <a:xfrm>
            <a:off x="2445391" y="48656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0"/>
          <p:cNvSpPr/>
          <p:nvPr/>
        </p:nvSpPr>
        <p:spPr>
          <a:xfrm>
            <a:off x="4331175" y="4675343"/>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0"/>
          <p:cNvSpPr/>
          <p:nvPr/>
        </p:nvSpPr>
        <p:spPr>
          <a:xfrm>
            <a:off x="1064775" y="48099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0"/>
          <p:cNvSpPr/>
          <p:nvPr/>
        </p:nvSpPr>
        <p:spPr>
          <a:xfrm>
            <a:off x="4153825" y="4625318"/>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0"/>
          <p:cNvSpPr/>
          <p:nvPr/>
        </p:nvSpPr>
        <p:spPr>
          <a:xfrm>
            <a:off x="8729025" y="218578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0"/>
          <p:cNvSpPr/>
          <p:nvPr/>
        </p:nvSpPr>
        <p:spPr>
          <a:xfrm>
            <a:off x="8505050" y="19939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0"/>
          <p:cNvSpPr/>
          <p:nvPr/>
        </p:nvSpPr>
        <p:spPr>
          <a:xfrm>
            <a:off x="4416450" y="4625318"/>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0"/>
          <p:cNvSpPr/>
          <p:nvPr/>
        </p:nvSpPr>
        <p:spPr>
          <a:xfrm>
            <a:off x="3904800" y="4625318"/>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0"/>
          <p:cNvSpPr/>
          <p:nvPr/>
        </p:nvSpPr>
        <p:spPr>
          <a:xfrm>
            <a:off x="8352750" y="48922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0"/>
          <p:cNvSpPr/>
          <p:nvPr/>
        </p:nvSpPr>
        <p:spPr>
          <a:xfrm>
            <a:off x="8416425" y="48170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0"/>
          <p:cNvSpPr/>
          <p:nvPr/>
        </p:nvSpPr>
        <p:spPr>
          <a:xfrm>
            <a:off x="8438025" y="49411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0"/>
          <p:cNvSpPr/>
          <p:nvPr/>
        </p:nvSpPr>
        <p:spPr>
          <a:xfrm>
            <a:off x="6373850" y="4920617"/>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0"/>
          <p:cNvSpPr/>
          <p:nvPr/>
        </p:nvSpPr>
        <p:spPr>
          <a:xfrm>
            <a:off x="6409075" y="4830317"/>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0"/>
          <p:cNvSpPr/>
          <p:nvPr/>
        </p:nvSpPr>
        <p:spPr>
          <a:xfrm>
            <a:off x="6338025" y="4813192"/>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0"/>
          <p:cNvSpPr/>
          <p:nvPr/>
        </p:nvSpPr>
        <p:spPr>
          <a:xfrm>
            <a:off x="6494350" y="4816092"/>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0"/>
          <p:cNvSpPr/>
          <p:nvPr/>
        </p:nvSpPr>
        <p:spPr>
          <a:xfrm>
            <a:off x="6451725" y="4939117"/>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0"/>
          <p:cNvSpPr/>
          <p:nvPr/>
        </p:nvSpPr>
        <p:spPr>
          <a:xfrm>
            <a:off x="6409075" y="4737642"/>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0"/>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0"/>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0" name="Google Shape;1780;p20"/>
          <p:cNvGrpSpPr/>
          <p:nvPr/>
        </p:nvGrpSpPr>
        <p:grpSpPr>
          <a:xfrm>
            <a:off x="0" y="4148771"/>
            <a:ext cx="1204679" cy="994936"/>
            <a:chOff x="0" y="4245300"/>
            <a:chExt cx="1087550" cy="898200"/>
          </a:xfrm>
        </p:grpSpPr>
        <p:sp>
          <p:nvSpPr>
            <p:cNvPr id="1781" name="Google Shape;1781;p20"/>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0"/>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0"/>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0"/>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 name="Google Shape;1785;p20"/>
          <p:cNvSpPr/>
          <p:nvPr/>
        </p:nvSpPr>
        <p:spPr>
          <a:xfrm>
            <a:off x="6929300" y="4911467"/>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0"/>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0"/>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0"/>
          <p:cNvSpPr/>
          <p:nvPr/>
        </p:nvSpPr>
        <p:spPr>
          <a:xfrm>
            <a:off x="397925" y="5072400"/>
            <a:ext cx="25" cy="6850"/>
          </a:xfrm>
          <a:custGeom>
            <a:rect b="b" l="l" r="r" t="t"/>
            <a:pathLst>
              <a:path extrusionOk="0" h="274" w="1">
                <a:moveTo>
                  <a:pt x="1" y="274"/>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0"/>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0"/>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0"/>
          <p:cNvSpPr/>
          <p:nvPr/>
        </p:nvSpPr>
        <p:spPr>
          <a:xfrm>
            <a:off x="6865075" y="4625318"/>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0"/>
          <p:cNvSpPr/>
          <p:nvPr/>
        </p:nvSpPr>
        <p:spPr>
          <a:xfrm>
            <a:off x="7007200" y="4615180"/>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0"/>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0"/>
          <p:cNvSpPr/>
          <p:nvPr/>
        </p:nvSpPr>
        <p:spPr>
          <a:xfrm>
            <a:off x="4367000" y="4795868"/>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5" name="Google Shape;1795;p20"/>
          <p:cNvGrpSpPr/>
          <p:nvPr/>
        </p:nvGrpSpPr>
        <p:grpSpPr>
          <a:xfrm>
            <a:off x="3907013" y="4854350"/>
            <a:ext cx="142150" cy="234825"/>
            <a:chOff x="2045400" y="4062413"/>
            <a:chExt cx="142150" cy="234825"/>
          </a:xfrm>
        </p:grpSpPr>
        <p:sp>
          <p:nvSpPr>
            <p:cNvPr id="1796" name="Google Shape;1796;p20"/>
            <p:cNvSpPr/>
            <p:nvPr/>
          </p:nvSpPr>
          <p:spPr>
            <a:xfrm>
              <a:off x="2052775" y="40624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0"/>
            <p:cNvSpPr/>
            <p:nvPr/>
          </p:nvSpPr>
          <p:spPr>
            <a:xfrm>
              <a:off x="2045400" y="41619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0"/>
            <p:cNvSpPr/>
            <p:nvPr/>
          </p:nvSpPr>
          <p:spPr>
            <a:xfrm>
              <a:off x="2130675" y="42119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0"/>
            <p:cNvSpPr/>
            <p:nvPr/>
          </p:nvSpPr>
          <p:spPr>
            <a:xfrm>
              <a:off x="2123850" y="41408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0"/>
            <p:cNvSpPr/>
            <p:nvPr/>
          </p:nvSpPr>
          <p:spPr>
            <a:xfrm>
              <a:off x="2073825" y="4095163"/>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0"/>
            <p:cNvSpPr/>
            <p:nvPr/>
          </p:nvSpPr>
          <p:spPr>
            <a:xfrm>
              <a:off x="2088025" y="41779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0"/>
            <p:cNvSpPr/>
            <p:nvPr/>
          </p:nvSpPr>
          <p:spPr>
            <a:xfrm>
              <a:off x="2144875" y="41692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0"/>
            <p:cNvSpPr/>
            <p:nvPr/>
          </p:nvSpPr>
          <p:spPr>
            <a:xfrm>
              <a:off x="2130675" y="41692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0"/>
            <p:cNvSpPr/>
            <p:nvPr/>
          </p:nvSpPr>
          <p:spPr>
            <a:xfrm>
              <a:off x="2095425" y="4105063"/>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0"/>
            <p:cNvSpPr/>
            <p:nvPr/>
          </p:nvSpPr>
          <p:spPr>
            <a:xfrm>
              <a:off x="2152275" y="41619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6" name="Google Shape;1806;p20"/>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0"/>
          <p:cNvSpPr/>
          <p:nvPr/>
        </p:nvSpPr>
        <p:spPr>
          <a:xfrm>
            <a:off x="8330529" y="24761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0"/>
          <p:cNvSpPr/>
          <p:nvPr/>
        </p:nvSpPr>
        <p:spPr>
          <a:xfrm>
            <a:off x="8867454" y="33383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0"/>
          <p:cNvSpPr/>
          <p:nvPr/>
        </p:nvSpPr>
        <p:spPr>
          <a:xfrm>
            <a:off x="8725866" y="421052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0"/>
          <p:cNvSpPr/>
          <p:nvPr/>
        </p:nvSpPr>
        <p:spPr>
          <a:xfrm>
            <a:off x="8740066" y="400910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0"/>
          <p:cNvSpPr/>
          <p:nvPr/>
        </p:nvSpPr>
        <p:spPr>
          <a:xfrm>
            <a:off x="8562141" y="410857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0"/>
          <p:cNvSpPr/>
          <p:nvPr/>
        </p:nvSpPr>
        <p:spPr>
          <a:xfrm>
            <a:off x="8526891" y="42174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0"/>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0"/>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0"/>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0"/>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0"/>
          <p:cNvSpPr/>
          <p:nvPr/>
        </p:nvSpPr>
        <p:spPr>
          <a:xfrm>
            <a:off x="3392688" y="4151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0"/>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0"/>
          <p:cNvSpPr/>
          <p:nvPr/>
        </p:nvSpPr>
        <p:spPr>
          <a:xfrm>
            <a:off x="8508463" y="163317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0"/>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0"/>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0"/>
          <p:cNvSpPr/>
          <p:nvPr/>
        </p:nvSpPr>
        <p:spPr>
          <a:xfrm>
            <a:off x="8579513" y="171845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0"/>
          <p:cNvSpPr/>
          <p:nvPr/>
        </p:nvSpPr>
        <p:spPr>
          <a:xfrm flipH="1">
            <a:off x="8727341" y="120763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0"/>
          <p:cNvSpPr/>
          <p:nvPr/>
        </p:nvSpPr>
        <p:spPr>
          <a:xfrm>
            <a:off x="2827950" y="2668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0"/>
          <p:cNvSpPr/>
          <p:nvPr/>
        </p:nvSpPr>
        <p:spPr>
          <a:xfrm>
            <a:off x="173350" y="225118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0"/>
          <p:cNvSpPr/>
          <p:nvPr/>
        </p:nvSpPr>
        <p:spPr>
          <a:xfrm>
            <a:off x="237600" y="237713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0"/>
          <p:cNvSpPr/>
          <p:nvPr/>
        </p:nvSpPr>
        <p:spPr>
          <a:xfrm>
            <a:off x="322875" y="227768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0"/>
          <p:cNvSpPr/>
          <p:nvPr/>
        </p:nvSpPr>
        <p:spPr>
          <a:xfrm>
            <a:off x="88075" y="237358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0"/>
          <p:cNvSpPr/>
          <p:nvPr/>
        </p:nvSpPr>
        <p:spPr>
          <a:xfrm>
            <a:off x="173350" y="247988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0"/>
          <p:cNvSpPr/>
          <p:nvPr/>
        </p:nvSpPr>
        <p:spPr>
          <a:xfrm>
            <a:off x="301250" y="251013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0"/>
          <p:cNvSpPr/>
          <p:nvPr/>
        </p:nvSpPr>
        <p:spPr>
          <a:xfrm>
            <a:off x="393925" y="239461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0"/>
          <p:cNvSpPr/>
          <p:nvPr/>
        </p:nvSpPr>
        <p:spPr>
          <a:xfrm>
            <a:off x="2998500" y="406188"/>
            <a:ext cx="64275" cy="7947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0"/>
          <p:cNvSpPr/>
          <p:nvPr/>
        </p:nvSpPr>
        <p:spPr>
          <a:xfrm>
            <a:off x="3048550" y="249863"/>
            <a:ext cx="63675" cy="7947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0"/>
          <p:cNvSpPr/>
          <p:nvPr/>
        </p:nvSpPr>
        <p:spPr>
          <a:xfrm>
            <a:off x="472688" y="42136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0"/>
          <p:cNvSpPr/>
          <p:nvPr/>
        </p:nvSpPr>
        <p:spPr>
          <a:xfrm>
            <a:off x="607413" y="41113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0"/>
          <p:cNvSpPr/>
          <p:nvPr/>
        </p:nvSpPr>
        <p:spPr>
          <a:xfrm>
            <a:off x="572188" y="42068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0"/>
          <p:cNvSpPr/>
          <p:nvPr/>
        </p:nvSpPr>
        <p:spPr>
          <a:xfrm>
            <a:off x="529538" y="41215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0"/>
          <p:cNvSpPr/>
          <p:nvPr/>
        </p:nvSpPr>
        <p:spPr>
          <a:xfrm>
            <a:off x="639550"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0"/>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a:off x="710600" y="3195138"/>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0"/>
          <p:cNvSpPr/>
          <p:nvPr/>
        </p:nvSpPr>
        <p:spPr>
          <a:xfrm>
            <a:off x="294450" y="252993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0"/>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3" name="Google Shape;1843;p20"/>
          <p:cNvGrpSpPr/>
          <p:nvPr/>
        </p:nvGrpSpPr>
        <p:grpSpPr>
          <a:xfrm>
            <a:off x="109350" y="3663113"/>
            <a:ext cx="320100" cy="469050"/>
            <a:chOff x="483200" y="2633463"/>
            <a:chExt cx="320100" cy="469050"/>
          </a:xfrm>
        </p:grpSpPr>
        <p:sp>
          <p:nvSpPr>
            <p:cNvPr id="1844" name="Google Shape;1844;p20"/>
            <p:cNvSpPr/>
            <p:nvPr/>
          </p:nvSpPr>
          <p:spPr>
            <a:xfrm>
              <a:off x="483200" y="263346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511625" y="291771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703800" y="292511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0"/>
            <p:cNvSpPr/>
            <p:nvPr/>
          </p:nvSpPr>
          <p:spPr>
            <a:xfrm>
              <a:off x="732225" y="292511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0"/>
            <p:cNvSpPr/>
            <p:nvPr/>
          </p:nvSpPr>
          <p:spPr>
            <a:xfrm>
              <a:off x="739025" y="296773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718000" y="290351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781675" y="267166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0"/>
            <p:cNvSpPr/>
            <p:nvPr/>
          </p:nvSpPr>
          <p:spPr>
            <a:xfrm>
              <a:off x="682175" y="277558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0"/>
            <p:cNvSpPr/>
            <p:nvPr/>
          </p:nvSpPr>
          <p:spPr>
            <a:xfrm>
              <a:off x="739025" y="2967738"/>
              <a:ext cx="7425" cy="25"/>
            </a:xfrm>
            <a:custGeom>
              <a:rect b="b" l="l" r="r" t="t"/>
              <a:pathLst>
                <a:path extrusionOk="0" h="1" w="297">
                  <a:moveTo>
                    <a:pt x="1" y="1"/>
                  </a:move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753250" y="2960363"/>
              <a:ext cx="25" cy="7400"/>
            </a:xfrm>
            <a:custGeom>
              <a:rect b="b" l="l" r="r" t="t"/>
              <a:pathLst>
                <a:path extrusionOk="0" h="296" w="1">
                  <a:moveTo>
                    <a:pt x="0" y="296"/>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732225" y="296036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732225" y="2953538"/>
              <a:ext cx="25" cy="25"/>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732225" y="2925113"/>
              <a:ext cx="25" cy="25"/>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774850" y="2676113"/>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753250" y="283983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0"/>
            <p:cNvSpPr/>
            <p:nvPr/>
          </p:nvSpPr>
          <p:spPr>
            <a:xfrm>
              <a:off x="724825" y="2839838"/>
              <a:ext cx="7425" cy="25"/>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0" name="Google Shape;1860;p20"/>
          <p:cNvSpPr/>
          <p:nvPr/>
        </p:nvSpPr>
        <p:spPr>
          <a:xfrm>
            <a:off x="2856375" y="3311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1" name="Google Shape;1861;p20"/>
          <p:cNvGrpSpPr/>
          <p:nvPr/>
        </p:nvGrpSpPr>
        <p:grpSpPr>
          <a:xfrm>
            <a:off x="4629100" y="4815013"/>
            <a:ext cx="163175" cy="249025"/>
            <a:chOff x="78450" y="4022338"/>
            <a:chExt cx="163175" cy="249025"/>
          </a:xfrm>
        </p:grpSpPr>
        <p:sp>
          <p:nvSpPr>
            <p:cNvPr id="1862" name="Google Shape;1862;p20"/>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6" name="Google Shape;1866;p20"/>
          <p:cNvSpPr/>
          <p:nvPr/>
        </p:nvSpPr>
        <p:spPr>
          <a:xfrm>
            <a:off x="3020125" y="430613"/>
            <a:ext cx="21050" cy="35275"/>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3062750" y="270988"/>
            <a:ext cx="28450" cy="38550"/>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4948050" y="4607724"/>
            <a:ext cx="1141665" cy="51119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0"/>
          <p:cNvSpPr/>
          <p:nvPr/>
        </p:nvSpPr>
        <p:spPr>
          <a:xfrm>
            <a:off x="1683775" y="1262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0"/>
          <p:cNvSpPr/>
          <p:nvPr/>
        </p:nvSpPr>
        <p:spPr>
          <a:xfrm>
            <a:off x="1584513" y="3137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0"/>
          <p:cNvSpPr/>
          <p:nvPr/>
        </p:nvSpPr>
        <p:spPr>
          <a:xfrm>
            <a:off x="881163" y="605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flipH="1">
            <a:off x="7597412" y="2573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flipH="1">
            <a:off x="7455287" y="3586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flipH="1">
            <a:off x="7455287" y="1083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flipH="1">
            <a:off x="7305762" y="2573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0"/>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0"/>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flipH="1" rot="10800000">
            <a:off x="644563" y="1343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0"/>
          <p:cNvSpPr/>
          <p:nvPr/>
        </p:nvSpPr>
        <p:spPr>
          <a:xfrm flipH="1" rot="10800000">
            <a:off x="665588" y="1471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0"/>
          <p:cNvSpPr/>
          <p:nvPr/>
        </p:nvSpPr>
        <p:spPr>
          <a:xfrm flipH="1" rot="10800000">
            <a:off x="545088" y="1436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flipH="1" rot="10800000">
            <a:off x="587713" y="1556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8842750" y="884025"/>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8877975" y="793725"/>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8806925" y="776600"/>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8963250" y="779500"/>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8920625" y="902525"/>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8877975" y="70105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0"/>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0"/>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8435688" y="23235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4" name="Google Shape;1894;p20"/>
          <p:cNvGrpSpPr/>
          <p:nvPr/>
        </p:nvGrpSpPr>
        <p:grpSpPr>
          <a:xfrm>
            <a:off x="7953634" y="-15457"/>
            <a:ext cx="1204718" cy="991850"/>
            <a:chOff x="238125" y="2337550"/>
            <a:chExt cx="1079400" cy="888675"/>
          </a:xfrm>
        </p:grpSpPr>
        <p:sp>
          <p:nvSpPr>
            <p:cNvPr id="1895" name="Google Shape;1895;p20"/>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0"/>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0"/>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0"/>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0"/>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0"/>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0"/>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0"/>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0"/>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0"/>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0"/>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0"/>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1" name="Google Shape;1911;p20"/>
          <p:cNvSpPr/>
          <p:nvPr/>
        </p:nvSpPr>
        <p:spPr>
          <a:xfrm>
            <a:off x="3957325" y="-26343"/>
            <a:ext cx="1262091" cy="562113"/>
          </a:xfrm>
          <a:custGeom>
            <a:rect b="b" l="l" r="r" t="t"/>
            <a:pathLst>
              <a:path extrusionOk="0" h="24125" w="54167">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6B4DD"/>
              </a:solidFill>
            </a:endParaRPr>
          </a:p>
        </p:txBody>
      </p:sp>
      <p:sp>
        <p:nvSpPr>
          <p:cNvPr id="1912" name="Google Shape;1912;p20"/>
          <p:cNvSpPr/>
          <p:nvPr/>
        </p:nvSpPr>
        <p:spPr>
          <a:xfrm>
            <a:off x="-29375" y="2749525"/>
            <a:ext cx="733200" cy="800475"/>
          </a:xfrm>
          <a:custGeom>
            <a:rect b="b" l="l" r="r" t="t"/>
            <a:pathLst>
              <a:path extrusionOk="0" h="32019" w="29328">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0"/>
          <p:cNvSpPr/>
          <p:nvPr/>
        </p:nvSpPr>
        <p:spPr>
          <a:xfrm>
            <a:off x="7056163" y="4731019"/>
            <a:ext cx="1105400" cy="426407"/>
          </a:xfrm>
          <a:custGeom>
            <a:rect b="b" l="l" r="r" t="t"/>
            <a:pathLst>
              <a:path extrusionOk="0" h="11905" w="30862">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0"/>
          <p:cNvSpPr/>
          <p:nvPr/>
        </p:nvSpPr>
        <p:spPr>
          <a:xfrm flipH="1">
            <a:off x="8535875" y="1085225"/>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0"/>
          <p:cNvSpPr/>
          <p:nvPr/>
        </p:nvSpPr>
        <p:spPr>
          <a:xfrm flipH="1">
            <a:off x="8469750" y="956850"/>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0"/>
          <p:cNvSpPr/>
          <p:nvPr/>
        </p:nvSpPr>
        <p:spPr>
          <a:xfrm flipH="1">
            <a:off x="8469750" y="1233425"/>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0"/>
          <p:cNvSpPr/>
          <p:nvPr/>
        </p:nvSpPr>
        <p:spPr>
          <a:xfrm flipH="1">
            <a:off x="8431400" y="1095875"/>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0"/>
          <p:cNvSpPr/>
          <p:nvPr/>
        </p:nvSpPr>
        <p:spPr>
          <a:xfrm flipH="1">
            <a:off x="8431400" y="1299550"/>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0"/>
          <p:cNvSpPr/>
          <p:nvPr/>
        </p:nvSpPr>
        <p:spPr>
          <a:xfrm flipH="1">
            <a:off x="8431400" y="902775"/>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0"/>
          <p:cNvSpPr/>
          <p:nvPr/>
        </p:nvSpPr>
        <p:spPr>
          <a:xfrm flipH="1">
            <a:off x="8563650" y="1261200"/>
            <a:ext cx="5325" cy="25"/>
          </a:xfrm>
          <a:custGeom>
            <a:rect b="b" l="l" r="r" t="t"/>
            <a:pathLst>
              <a:path extrusionOk="0" h="1" w="213">
                <a:moveTo>
                  <a:pt x="212" y="0"/>
                </a:moveTo>
                <a:lnTo>
                  <a:pt x="1" y="0"/>
                </a:lnTo>
                <a:lnTo>
                  <a:pt x="212" y="0"/>
                </a:lnTo>
                <a:lnTo>
                  <a:pt x="212"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0"/>
          <p:cNvSpPr/>
          <p:nvPr/>
        </p:nvSpPr>
        <p:spPr>
          <a:xfrm>
            <a:off x="1234200" y="4625318"/>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0"/>
          <p:cNvSpPr/>
          <p:nvPr/>
        </p:nvSpPr>
        <p:spPr>
          <a:xfrm>
            <a:off x="1362125" y="4625318"/>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0"/>
          <p:cNvSpPr/>
          <p:nvPr/>
        </p:nvSpPr>
        <p:spPr>
          <a:xfrm>
            <a:off x="1504250" y="4615180"/>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0"/>
          <p:cNvSpPr/>
          <p:nvPr/>
        </p:nvSpPr>
        <p:spPr>
          <a:xfrm>
            <a:off x="1872375" y="9652"/>
            <a:ext cx="831144" cy="416775"/>
          </a:xfrm>
          <a:custGeom>
            <a:rect b="b" l="l" r="r" t="t"/>
            <a:pathLst>
              <a:path extrusionOk="0" h="14034" w="27987">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0"/>
          <p:cNvSpPr/>
          <p:nvPr/>
        </p:nvSpPr>
        <p:spPr>
          <a:xfrm>
            <a:off x="2731306" y="4710875"/>
            <a:ext cx="1092693" cy="426414"/>
          </a:xfrm>
          <a:custGeom>
            <a:rect b="b" l="l" r="r" t="t"/>
            <a:pathLst>
              <a:path extrusionOk="0" h="12133" w="31091">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0"/>
          <p:cNvSpPr/>
          <p:nvPr/>
        </p:nvSpPr>
        <p:spPr>
          <a:xfrm flipH="1">
            <a:off x="1326" y="1167223"/>
            <a:ext cx="469049" cy="746890"/>
          </a:xfrm>
          <a:custGeom>
            <a:rect b="b" l="l" r="r" t="t"/>
            <a:pathLst>
              <a:path extrusionOk="0" h="16484" w="10352">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 name="Google Shape;1927;p20"/>
          <p:cNvGrpSpPr/>
          <p:nvPr/>
        </p:nvGrpSpPr>
        <p:grpSpPr>
          <a:xfrm flipH="1">
            <a:off x="5306662" y="166879"/>
            <a:ext cx="199000" cy="260750"/>
            <a:chOff x="5255313" y="115530"/>
            <a:chExt cx="199000" cy="260750"/>
          </a:xfrm>
        </p:grpSpPr>
        <p:sp>
          <p:nvSpPr>
            <p:cNvPr id="1928" name="Google Shape;1928;p20"/>
            <p:cNvSpPr/>
            <p:nvPr/>
          </p:nvSpPr>
          <p:spPr>
            <a:xfrm>
              <a:off x="5291138" y="298505"/>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0"/>
            <p:cNvSpPr/>
            <p:nvPr/>
          </p:nvSpPr>
          <p:spPr>
            <a:xfrm>
              <a:off x="5326363" y="208205"/>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0"/>
            <p:cNvSpPr/>
            <p:nvPr/>
          </p:nvSpPr>
          <p:spPr>
            <a:xfrm>
              <a:off x="5255313" y="191080"/>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0"/>
            <p:cNvSpPr/>
            <p:nvPr/>
          </p:nvSpPr>
          <p:spPr>
            <a:xfrm>
              <a:off x="5411638" y="193980"/>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0"/>
            <p:cNvSpPr/>
            <p:nvPr/>
          </p:nvSpPr>
          <p:spPr>
            <a:xfrm>
              <a:off x="5369013" y="317005"/>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0"/>
            <p:cNvSpPr/>
            <p:nvPr/>
          </p:nvSpPr>
          <p:spPr>
            <a:xfrm>
              <a:off x="5326363" y="11553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 name="Google Shape;1934;p20"/>
          <p:cNvGrpSpPr/>
          <p:nvPr/>
        </p:nvGrpSpPr>
        <p:grpSpPr>
          <a:xfrm>
            <a:off x="110288" y="4245288"/>
            <a:ext cx="163175" cy="249025"/>
            <a:chOff x="78450" y="4022338"/>
            <a:chExt cx="163175" cy="249025"/>
          </a:xfrm>
        </p:grpSpPr>
        <p:sp>
          <p:nvSpPr>
            <p:cNvPr id="1935" name="Google Shape;1935;p20"/>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0"/>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0"/>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0"/>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9" name="Google Shape;1939;p20"/>
          <p:cNvSpPr/>
          <p:nvPr/>
        </p:nvSpPr>
        <p:spPr>
          <a:xfrm>
            <a:off x="7726191" y="4667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0"/>
          <p:cNvSpPr/>
          <p:nvPr/>
        </p:nvSpPr>
        <p:spPr>
          <a:xfrm>
            <a:off x="7747216" y="4691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0"/>
          <p:cNvSpPr/>
          <p:nvPr/>
        </p:nvSpPr>
        <p:spPr>
          <a:xfrm>
            <a:off x="1866766" y="4952500"/>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0"/>
          <p:cNvSpPr/>
          <p:nvPr/>
        </p:nvSpPr>
        <p:spPr>
          <a:xfrm>
            <a:off x="1887791" y="4975900"/>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0"/>
          <p:cNvSpPr/>
          <p:nvPr/>
        </p:nvSpPr>
        <p:spPr>
          <a:xfrm>
            <a:off x="1111565" y="211202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0"/>
          <p:cNvSpPr/>
          <p:nvPr/>
        </p:nvSpPr>
        <p:spPr>
          <a:xfrm flipH="1">
            <a:off x="7422090" y="108262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0"/>
          <p:cNvSpPr/>
          <p:nvPr/>
        </p:nvSpPr>
        <p:spPr>
          <a:xfrm flipH="1">
            <a:off x="871400" y="1082624"/>
            <a:ext cx="347888" cy="91361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0"/>
          <p:cNvSpPr/>
          <p:nvPr/>
        </p:nvSpPr>
        <p:spPr>
          <a:xfrm flipH="1">
            <a:off x="871397" y="1248236"/>
            <a:ext cx="226151" cy="608862"/>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0"/>
          <p:cNvSpPr/>
          <p:nvPr/>
        </p:nvSpPr>
        <p:spPr>
          <a:xfrm flipH="1">
            <a:off x="862331" y="1422171"/>
            <a:ext cx="121799" cy="295752"/>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0"/>
          <p:cNvSpPr/>
          <p:nvPr/>
        </p:nvSpPr>
        <p:spPr>
          <a:xfrm>
            <a:off x="1281452" y="632525"/>
            <a:ext cx="533297" cy="334288"/>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0"/>
          <p:cNvSpPr/>
          <p:nvPr/>
        </p:nvSpPr>
        <p:spPr>
          <a:xfrm>
            <a:off x="1009900" y="37197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0"/>
          <p:cNvSpPr/>
          <p:nvPr/>
        </p:nvSpPr>
        <p:spPr>
          <a:xfrm>
            <a:off x="1152025" y="38210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0"/>
          <p:cNvSpPr/>
          <p:nvPr/>
        </p:nvSpPr>
        <p:spPr>
          <a:xfrm>
            <a:off x="1158850" y="35708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0"/>
          <p:cNvSpPr/>
          <p:nvPr/>
        </p:nvSpPr>
        <p:spPr>
          <a:xfrm>
            <a:off x="1308375" y="37197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0"/>
          <p:cNvSpPr/>
          <p:nvPr/>
        </p:nvSpPr>
        <p:spPr>
          <a:xfrm>
            <a:off x="1564863" y="1588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0"/>
          <p:cNvSpPr/>
          <p:nvPr/>
        </p:nvSpPr>
        <p:spPr>
          <a:xfrm>
            <a:off x="1635913" y="1519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0"/>
          <p:cNvSpPr/>
          <p:nvPr/>
        </p:nvSpPr>
        <p:spPr>
          <a:xfrm>
            <a:off x="1629113" y="1655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0"/>
          <p:cNvSpPr/>
          <p:nvPr/>
        </p:nvSpPr>
        <p:spPr>
          <a:xfrm>
            <a:off x="1706988" y="1481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0"/>
          <p:cNvSpPr/>
          <p:nvPr/>
        </p:nvSpPr>
        <p:spPr>
          <a:xfrm>
            <a:off x="1558038" y="1478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0"/>
          <p:cNvSpPr/>
          <p:nvPr/>
        </p:nvSpPr>
        <p:spPr>
          <a:xfrm>
            <a:off x="1692763" y="1602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0"/>
          <p:cNvSpPr/>
          <p:nvPr/>
        </p:nvSpPr>
        <p:spPr>
          <a:xfrm>
            <a:off x="1643313" y="1418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0"/>
          <p:cNvSpPr/>
          <p:nvPr/>
        </p:nvSpPr>
        <p:spPr>
          <a:xfrm>
            <a:off x="1287050" y="1174750"/>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0"/>
          <p:cNvSpPr/>
          <p:nvPr/>
        </p:nvSpPr>
        <p:spPr>
          <a:xfrm>
            <a:off x="1024000" y="3385700"/>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0"/>
          <p:cNvSpPr/>
          <p:nvPr/>
        </p:nvSpPr>
        <p:spPr>
          <a:xfrm>
            <a:off x="1282350" y="19962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0"/>
          <p:cNvSpPr/>
          <p:nvPr/>
        </p:nvSpPr>
        <p:spPr>
          <a:xfrm>
            <a:off x="905588" y="29899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0"/>
          <p:cNvSpPr/>
          <p:nvPr/>
        </p:nvSpPr>
        <p:spPr>
          <a:xfrm>
            <a:off x="1474112" y="408064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0"/>
          <p:cNvSpPr/>
          <p:nvPr/>
        </p:nvSpPr>
        <p:spPr>
          <a:xfrm>
            <a:off x="768263" y="2269429"/>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 name="Google Shape;1966;p20"/>
          <p:cNvGrpSpPr/>
          <p:nvPr/>
        </p:nvGrpSpPr>
        <p:grpSpPr>
          <a:xfrm>
            <a:off x="2036488" y="545363"/>
            <a:ext cx="142150" cy="142150"/>
            <a:chOff x="-1069125" y="2319475"/>
            <a:chExt cx="142150" cy="142150"/>
          </a:xfrm>
        </p:grpSpPr>
        <p:sp>
          <p:nvSpPr>
            <p:cNvPr id="1967" name="Google Shape;1967;p20"/>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0"/>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0"/>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0" name="Google Shape;1970;p20"/>
          <p:cNvSpPr/>
          <p:nvPr/>
        </p:nvSpPr>
        <p:spPr>
          <a:xfrm>
            <a:off x="7422100" y="3367713"/>
            <a:ext cx="727450" cy="800450"/>
          </a:xfrm>
          <a:custGeom>
            <a:rect b="b" l="l" r="r" t="t"/>
            <a:pathLst>
              <a:path extrusionOk="0" h="32018" w="29098">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0"/>
          <p:cNvSpPr/>
          <p:nvPr/>
        </p:nvSpPr>
        <p:spPr>
          <a:xfrm>
            <a:off x="7922047" y="2306450"/>
            <a:ext cx="347888" cy="91361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0"/>
          <p:cNvSpPr/>
          <p:nvPr/>
        </p:nvSpPr>
        <p:spPr>
          <a:xfrm>
            <a:off x="8043788" y="2472062"/>
            <a:ext cx="226151" cy="608862"/>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0"/>
          <p:cNvSpPr/>
          <p:nvPr/>
        </p:nvSpPr>
        <p:spPr>
          <a:xfrm>
            <a:off x="8157206" y="2645997"/>
            <a:ext cx="121799" cy="295752"/>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0"/>
          <p:cNvSpPr/>
          <p:nvPr/>
        </p:nvSpPr>
        <p:spPr>
          <a:xfrm>
            <a:off x="7422088" y="297753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0"/>
          <p:cNvSpPr/>
          <p:nvPr/>
        </p:nvSpPr>
        <p:spPr>
          <a:xfrm>
            <a:off x="7613688" y="2941738"/>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0"/>
          <p:cNvSpPr/>
          <p:nvPr/>
        </p:nvSpPr>
        <p:spPr>
          <a:xfrm>
            <a:off x="7585263" y="30980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0"/>
          <p:cNvSpPr/>
          <p:nvPr/>
        </p:nvSpPr>
        <p:spPr>
          <a:xfrm>
            <a:off x="7763188" y="3034388"/>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0"/>
          <p:cNvSpPr/>
          <p:nvPr/>
        </p:nvSpPr>
        <p:spPr>
          <a:xfrm>
            <a:off x="8205624" y="1748346"/>
            <a:ext cx="238400" cy="33877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0"/>
          <p:cNvSpPr/>
          <p:nvPr/>
        </p:nvSpPr>
        <p:spPr>
          <a:xfrm>
            <a:off x="7968054" y="430010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0"/>
          <p:cNvSpPr/>
          <p:nvPr/>
        </p:nvSpPr>
        <p:spPr>
          <a:xfrm>
            <a:off x="8046504" y="431165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0"/>
          <p:cNvSpPr/>
          <p:nvPr/>
        </p:nvSpPr>
        <p:spPr>
          <a:xfrm>
            <a:off x="8003854" y="439075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0"/>
          <p:cNvSpPr/>
          <p:nvPr/>
        </p:nvSpPr>
        <p:spPr>
          <a:xfrm>
            <a:off x="8074929" y="440697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0"/>
          <p:cNvSpPr/>
          <p:nvPr/>
        </p:nvSpPr>
        <p:spPr>
          <a:xfrm>
            <a:off x="8046504" y="422222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0"/>
          <p:cNvSpPr/>
          <p:nvPr/>
        </p:nvSpPr>
        <p:spPr>
          <a:xfrm>
            <a:off x="8117554" y="430750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0"/>
          <p:cNvSpPr/>
          <p:nvPr/>
        </p:nvSpPr>
        <p:spPr>
          <a:xfrm>
            <a:off x="8117554" y="422222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0"/>
          <p:cNvSpPr/>
          <p:nvPr/>
        </p:nvSpPr>
        <p:spPr>
          <a:xfrm>
            <a:off x="8195454" y="426485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0"/>
          <p:cNvSpPr/>
          <p:nvPr/>
        </p:nvSpPr>
        <p:spPr>
          <a:xfrm>
            <a:off x="8160204" y="437527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0"/>
          <p:cNvSpPr/>
          <p:nvPr/>
        </p:nvSpPr>
        <p:spPr>
          <a:xfrm>
            <a:off x="8248224" y="1227269"/>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0"/>
          <p:cNvSpPr/>
          <p:nvPr/>
        </p:nvSpPr>
        <p:spPr>
          <a:xfrm>
            <a:off x="8099274" y="1241469"/>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0"/>
          <p:cNvSpPr/>
          <p:nvPr/>
        </p:nvSpPr>
        <p:spPr>
          <a:xfrm>
            <a:off x="8162949" y="1166244"/>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0"/>
          <p:cNvSpPr/>
          <p:nvPr/>
        </p:nvSpPr>
        <p:spPr>
          <a:xfrm>
            <a:off x="8184549" y="1290319"/>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2" name="Google Shape;1992;p20"/>
          <p:cNvGrpSpPr/>
          <p:nvPr/>
        </p:nvGrpSpPr>
        <p:grpSpPr>
          <a:xfrm>
            <a:off x="7657689" y="728597"/>
            <a:ext cx="142150" cy="142150"/>
            <a:chOff x="-1069125" y="2319475"/>
            <a:chExt cx="142150" cy="142150"/>
          </a:xfrm>
        </p:grpSpPr>
        <p:sp>
          <p:nvSpPr>
            <p:cNvPr id="1993" name="Google Shape;1993;p20"/>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0"/>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0"/>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6" name="Google Shape;1996;p20"/>
          <p:cNvSpPr/>
          <p:nvPr/>
        </p:nvSpPr>
        <p:spPr>
          <a:xfrm>
            <a:off x="6976938" y="5178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0"/>
          <p:cNvSpPr/>
          <p:nvPr/>
        </p:nvSpPr>
        <p:spPr>
          <a:xfrm>
            <a:off x="2642813" y="42260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0"/>
          <p:cNvSpPr/>
          <p:nvPr/>
        </p:nvSpPr>
        <p:spPr>
          <a:xfrm>
            <a:off x="2707063" y="43520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0"/>
          <p:cNvSpPr/>
          <p:nvPr/>
        </p:nvSpPr>
        <p:spPr>
          <a:xfrm>
            <a:off x="2792338" y="42525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0"/>
          <p:cNvSpPr/>
          <p:nvPr/>
        </p:nvSpPr>
        <p:spPr>
          <a:xfrm>
            <a:off x="2557538" y="43484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0"/>
          <p:cNvSpPr/>
          <p:nvPr/>
        </p:nvSpPr>
        <p:spPr>
          <a:xfrm>
            <a:off x="2642813" y="44547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0"/>
          <p:cNvSpPr/>
          <p:nvPr/>
        </p:nvSpPr>
        <p:spPr>
          <a:xfrm>
            <a:off x="2770713" y="44850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0"/>
          <p:cNvSpPr/>
          <p:nvPr/>
        </p:nvSpPr>
        <p:spPr>
          <a:xfrm>
            <a:off x="2863388" y="43694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0"/>
          <p:cNvSpPr/>
          <p:nvPr/>
        </p:nvSpPr>
        <p:spPr>
          <a:xfrm>
            <a:off x="5988491" y="577213"/>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0"/>
          <p:cNvSpPr/>
          <p:nvPr/>
        </p:nvSpPr>
        <p:spPr>
          <a:xfrm>
            <a:off x="6066941" y="588763"/>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0"/>
          <p:cNvSpPr/>
          <p:nvPr/>
        </p:nvSpPr>
        <p:spPr>
          <a:xfrm>
            <a:off x="6024291" y="667863"/>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0"/>
          <p:cNvSpPr/>
          <p:nvPr/>
        </p:nvSpPr>
        <p:spPr>
          <a:xfrm>
            <a:off x="6095366" y="684088"/>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0"/>
          <p:cNvSpPr/>
          <p:nvPr/>
        </p:nvSpPr>
        <p:spPr>
          <a:xfrm>
            <a:off x="6066941" y="499338"/>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0"/>
          <p:cNvSpPr/>
          <p:nvPr/>
        </p:nvSpPr>
        <p:spPr>
          <a:xfrm>
            <a:off x="6137991" y="584613"/>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0"/>
          <p:cNvSpPr/>
          <p:nvPr/>
        </p:nvSpPr>
        <p:spPr>
          <a:xfrm>
            <a:off x="6137991" y="499338"/>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0"/>
          <p:cNvSpPr/>
          <p:nvPr/>
        </p:nvSpPr>
        <p:spPr>
          <a:xfrm>
            <a:off x="6215891" y="541963"/>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0"/>
          <p:cNvSpPr/>
          <p:nvPr/>
        </p:nvSpPr>
        <p:spPr>
          <a:xfrm>
            <a:off x="6180641" y="652388"/>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0"/>
          <p:cNvSpPr/>
          <p:nvPr/>
        </p:nvSpPr>
        <p:spPr>
          <a:xfrm>
            <a:off x="5633184" y="424570"/>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0"/>
          <p:cNvSpPr/>
          <p:nvPr/>
        </p:nvSpPr>
        <p:spPr>
          <a:xfrm>
            <a:off x="5668984" y="503020"/>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0"/>
          <p:cNvSpPr/>
          <p:nvPr/>
        </p:nvSpPr>
        <p:spPr>
          <a:xfrm>
            <a:off x="5661609" y="53827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0"/>
          <p:cNvSpPr/>
          <p:nvPr/>
        </p:nvSpPr>
        <p:spPr>
          <a:xfrm>
            <a:off x="5711634" y="495620"/>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0"/>
          <p:cNvSpPr/>
          <p:nvPr/>
        </p:nvSpPr>
        <p:spPr>
          <a:xfrm flipH="1">
            <a:off x="3373387" y="667963"/>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0"/>
          <p:cNvSpPr/>
          <p:nvPr/>
        </p:nvSpPr>
        <p:spPr>
          <a:xfrm flipH="1">
            <a:off x="3231262" y="519013"/>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0"/>
          <p:cNvSpPr/>
          <p:nvPr/>
        </p:nvSpPr>
        <p:spPr>
          <a:xfrm flipH="1">
            <a:off x="3081737" y="667963"/>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0"/>
          <p:cNvSpPr/>
          <p:nvPr/>
        </p:nvSpPr>
        <p:spPr>
          <a:xfrm flipH="1">
            <a:off x="7301562" y="41992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0"/>
          <p:cNvSpPr/>
          <p:nvPr/>
        </p:nvSpPr>
        <p:spPr>
          <a:xfrm flipH="1">
            <a:off x="7159437" y="42996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0"/>
          <p:cNvSpPr/>
          <p:nvPr/>
        </p:nvSpPr>
        <p:spPr>
          <a:xfrm flipH="1">
            <a:off x="7009912" y="42213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0"/>
          <p:cNvSpPr/>
          <p:nvPr/>
        </p:nvSpPr>
        <p:spPr>
          <a:xfrm>
            <a:off x="3373375" y="4567913"/>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0"/>
          <p:cNvSpPr/>
          <p:nvPr/>
        </p:nvSpPr>
        <p:spPr>
          <a:xfrm>
            <a:off x="3561013" y="4344538"/>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0"/>
          <p:cNvSpPr/>
          <p:nvPr/>
        </p:nvSpPr>
        <p:spPr>
          <a:xfrm>
            <a:off x="3724663" y="4532925"/>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0"/>
          <p:cNvSpPr/>
          <p:nvPr/>
        </p:nvSpPr>
        <p:spPr>
          <a:xfrm>
            <a:off x="2135966" y="435264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0"/>
          <p:cNvSpPr/>
          <p:nvPr/>
        </p:nvSpPr>
        <p:spPr>
          <a:xfrm>
            <a:off x="1987016" y="436684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0"/>
          <p:cNvSpPr/>
          <p:nvPr/>
        </p:nvSpPr>
        <p:spPr>
          <a:xfrm>
            <a:off x="2050691" y="429162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0"/>
          <p:cNvSpPr/>
          <p:nvPr/>
        </p:nvSpPr>
        <p:spPr>
          <a:xfrm>
            <a:off x="2072291" y="441569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0" name="Google Shape;2030;p20"/>
          <p:cNvGrpSpPr/>
          <p:nvPr/>
        </p:nvGrpSpPr>
        <p:grpSpPr>
          <a:xfrm>
            <a:off x="6520500" y="4182100"/>
            <a:ext cx="142150" cy="234825"/>
            <a:chOff x="2970400" y="4738125"/>
            <a:chExt cx="142150" cy="234825"/>
          </a:xfrm>
        </p:grpSpPr>
        <p:sp>
          <p:nvSpPr>
            <p:cNvPr id="2031" name="Google Shape;2031;p20"/>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0"/>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0"/>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0"/>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0"/>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0"/>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0"/>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0"/>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0"/>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0"/>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 name="Google Shape;2041;p20"/>
          <p:cNvSpPr/>
          <p:nvPr/>
        </p:nvSpPr>
        <p:spPr>
          <a:xfrm>
            <a:off x="5995875" y="45122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0"/>
          <p:cNvSpPr/>
          <p:nvPr/>
        </p:nvSpPr>
        <p:spPr>
          <a:xfrm>
            <a:off x="6130600" y="44099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0"/>
          <p:cNvSpPr/>
          <p:nvPr/>
        </p:nvSpPr>
        <p:spPr>
          <a:xfrm>
            <a:off x="6095375" y="45053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0"/>
          <p:cNvSpPr/>
          <p:nvPr/>
        </p:nvSpPr>
        <p:spPr>
          <a:xfrm>
            <a:off x="6052725" y="44201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0"/>
          <p:cNvSpPr/>
          <p:nvPr/>
        </p:nvSpPr>
        <p:spPr>
          <a:xfrm flipH="1">
            <a:off x="4918725" y="44309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0"/>
          <p:cNvSpPr/>
          <p:nvPr/>
        </p:nvSpPr>
        <p:spPr>
          <a:xfrm flipH="1">
            <a:off x="4847675" y="44803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0"/>
          <p:cNvSpPr/>
          <p:nvPr/>
        </p:nvSpPr>
        <p:spPr>
          <a:xfrm flipH="1">
            <a:off x="4855075" y="43882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0"/>
          <p:cNvSpPr txBox="1"/>
          <p:nvPr>
            <p:ph type="title"/>
          </p:nvPr>
        </p:nvSpPr>
        <p:spPr>
          <a:xfrm>
            <a:off x="1388100" y="1307100"/>
            <a:ext cx="6367800" cy="25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6000"/>
              <a:buNone/>
              <a:defRPr sz="6000"/>
            </a:lvl1pPr>
            <a:lvl2pPr lvl="1" rtl="0" algn="ctr">
              <a:lnSpc>
                <a:spcPct val="100000"/>
              </a:lnSpc>
              <a:spcBef>
                <a:spcPts val="0"/>
              </a:spcBef>
              <a:spcAft>
                <a:spcPts val="0"/>
              </a:spcAft>
              <a:buSzPts val="6000"/>
              <a:buNone/>
              <a:defRPr sz="6000"/>
            </a:lvl2pPr>
            <a:lvl3pPr lvl="2" rtl="0" algn="ctr">
              <a:lnSpc>
                <a:spcPct val="100000"/>
              </a:lnSpc>
              <a:spcBef>
                <a:spcPts val="0"/>
              </a:spcBef>
              <a:spcAft>
                <a:spcPts val="0"/>
              </a:spcAft>
              <a:buSzPts val="6000"/>
              <a:buNone/>
              <a:defRPr sz="6000"/>
            </a:lvl3pPr>
            <a:lvl4pPr lvl="3" rtl="0" algn="ctr">
              <a:lnSpc>
                <a:spcPct val="100000"/>
              </a:lnSpc>
              <a:spcBef>
                <a:spcPts val="0"/>
              </a:spcBef>
              <a:spcAft>
                <a:spcPts val="0"/>
              </a:spcAft>
              <a:buSzPts val="6000"/>
              <a:buNone/>
              <a:defRPr sz="6000"/>
            </a:lvl4pPr>
            <a:lvl5pPr lvl="4" rtl="0" algn="ctr">
              <a:lnSpc>
                <a:spcPct val="100000"/>
              </a:lnSpc>
              <a:spcBef>
                <a:spcPts val="0"/>
              </a:spcBef>
              <a:spcAft>
                <a:spcPts val="0"/>
              </a:spcAft>
              <a:buSzPts val="6000"/>
              <a:buNone/>
              <a:defRPr sz="6000"/>
            </a:lvl5pPr>
            <a:lvl6pPr lvl="5" rtl="0" algn="ctr">
              <a:lnSpc>
                <a:spcPct val="100000"/>
              </a:lnSpc>
              <a:spcBef>
                <a:spcPts val="0"/>
              </a:spcBef>
              <a:spcAft>
                <a:spcPts val="0"/>
              </a:spcAft>
              <a:buSzPts val="6000"/>
              <a:buNone/>
              <a:defRPr sz="6000"/>
            </a:lvl6pPr>
            <a:lvl7pPr lvl="6" rtl="0" algn="ctr">
              <a:lnSpc>
                <a:spcPct val="100000"/>
              </a:lnSpc>
              <a:spcBef>
                <a:spcPts val="0"/>
              </a:spcBef>
              <a:spcAft>
                <a:spcPts val="0"/>
              </a:spcAft>
              <a:buSzPts val="6000"/>
              <a:buNone/>
              <a:defRPr sz="6000"/>
            </a:lvl7pPr>
            <a:lvl8pPr lvl="7" rtl="0" algn="ctr">
              <a:lnSpc>
                <a:spcPct val="100000"/>
              </a:lnSpc>
              <a:spcBef>
                <a:spcPts val="0"/>
              </a:spcBef>
              <a:spcAft>
                <a:spcPts val="0"/>
              </a:spcAft>
              <a:buSzPts val="6000"/>
              <a:buNone/>
              <a:defRPr sz="6000"/>
            </a:lvl8pPr>
            <a:lvl9pPr lvl="8" rtl="0" algn="ctr">
              <a:lnSpc>
                <a:spcPct val="100000"/>
              </a:lnSpc>
              <a:spcBef>
                <a:spcPts val="0"/>
              </a:spcBef>
              <a:spcAft>
                <a:spcPts val="0"/>
              </a:spcAft>
              <a:buSzPts val="6000"/>
              <a:buNone/>
              <a:defRPr sz="60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049" name="Shape 2049"/>
        <p:cNvGrpSpPr/>
        <p:nvPr/>
      </p:nvGrpSpPr>
      <p:grpSpPr>
        <a:xfrm>
          <a:off x="0" y="0"/>
          <a:ext cx="0" cy="0"/>
          <a:chOff x="0" y="0"/>
          <a:chExt cx="0" cy="0"/>
        </a:xfrm>
      </p:grpSpPr>
      <p:grpSp>
        <p:nvGrpSpPr>
          <p:cNvPr id="2050" name="Google Shape;2050;p21"/>
          <p:cNvGrpSpPr/>
          <p:nvPr/>
        </p:nvGrpSpPr>
        <p:grpSpPr>
          <a:xfrm>
            <a:off x="-18275" y="-52337"/>
            <a:ext cx="9191374" cy="5226625"/>
            <a:chOff x="-35391" y="-52337"/>
            <a:chExt cx="9191374" cy="5226625"/>
          </a:xfrm>
        </p:grpSpPr>
        <p:grpSp>
          <p:nvGrpSpPr>
            <p:cNvPr id="2051" name="Google Shape;2051;p21"/>
            <p:cNvGrpSpPr/>
            <p:nvPr/>
          </p:nvGrpSpPr>
          <p:grpSpPr>
            <a:xfrm>
              <a:off x="5178375" y="-45050"/>
              <a:ext cx="3977608" cy="5216450"/>
              <a:chOff x="5178375" y="-45050"/>
              <a:chExt cx="3977608" cy="5216450"/>
            </a:xfrm>
          </p:grpSpPr>
          <p:grpSp>
            <p:nvGrpSpPr>
              <p:cNvPr id="2052" name="Google Shape;2052;p21"/>
              <p:cNvGrpSpPr/>
              <p:nvPr/>
            </p:nvGrpSpPr>
            <p:grpSpPr>
              <a:xfrm>
                <a:off x="5178375" y="-45050"/>
                <a:ext cx="3977608" cy="5216450"/>
                <a:chOff x="5178375" y="-51179"/>
                <a:chExt cx="3977608" cy="5216450"/>
              </a:xfrm>
            </p:grpSpPr>
            <p:sp>
              <p:nvSpPr>
                <p:cNvPr id="2053" name="Google Shape;2053;p2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5" name="Google Shape;2085;p2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21"/>
            <p:cNvGrpSpPr/>
            <p:nvPr/>
          </p:nvGrpSpPr>
          <p:grpSpPr>
            <a:xfrm>
              <a:off x="-35391" y="-52337"/>
              <a:ext cx="5221525" cy="5226625"/>
              <a:chOff x="1190625" y="238125"/>
              <a:chExt cx="5221525" cy="5226625"/>
            </a:xfrm>
          </p:grpSpPr>
          <p:sp>
            <p:nvSpPr>
              <p:cNvPr id="2090" name="Google Shape;2090;p2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1" name="Google Shape;2131;p21"/>
          <p:cNvGrpSpPr/>
          <p:nvPr/>
        </p:nvGrpSpPr>
        <p:grpSpPr>
          <a:xfrm>
            <a:off x="357178" y="4906138"/>
            <a:ext cx="120546" cy="117225"/>
            <a:chOff x="8793003" y="4210475"/>
            <a:chExt cx="120546" cy="117225"/>
          </a:xfrm>
        </p:grpSpPr>
        <p:sp>
          <p:nvSpPr>
            <p:cNvPr id="2132" name="Google Shape;2132;p21"/>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1"/>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4" name="Google Shape;2134;p21"/>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1"/>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1"/>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1"/>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1"/>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1"/>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1"/>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1"/>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1"/>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1"/>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1"/>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1"/>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1"/>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1"/>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1"/>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1"/>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1"/>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1"/>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1"/>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1"/>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1"/>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1"/>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1"/>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1"/>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1"/>
          <p:cNvSpPr/>
          <p:nvPr/>
        </p:nvSpPr>
        <p:spPr>
          <a:xfrm>
            <a:off x="3054872"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1"/>
          <p:cNvSpPr/>
          <p:nvPr/>
        </p:nvSpPr>
        <p:spPr>
          <a:xfrm>
            <a:off x="3125922"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1"/>
          <p:cNvSpPr/>
          <p:nvPr/>
        </p:nvSpPr>
        <p:spPr>
          <a:xfrm>
            <a:off x="3119122"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1"/>
          <p:cNvSpPr/>
          <p:nvPr/>
        </p:nvSpPr>
        <p:spPr>
          <a:xfrm>
            <a:off x="3196997"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1"/>
          <p:cNvSpPr/>
          <p:nvPr/>
        </p:nvSpPr>
        <p:spPr>
          <a:xfrm>
            <a:off x="3048047"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1"/>
          <p:cNvSpPr/>
          <p:nvPr/>
        </p:nvSpPr>
        <p:spPr>
          <a:xfrm>
            <a:off x="3182772"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1"/>
          <p:cNvSpPr/>
          <p:nvPr/>
        </p:nvSpPr>
        <p:spPr>
          <a:xfrm>
            <a:off x="3133322"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1"/>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1"/>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1"/>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1"/>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1"/>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1"/>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1"/>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1"/>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1"/>
          <p:cNvSpPr/>
          <p:nvPr/>
        </p:nvSpPr>
        <p:spPr>
          <a:xfrm>
            <a:off x="4265174"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1"/>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1"/>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1"/>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1"/>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1"/>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1"/>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1"/>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1"/>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1"/>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1"/>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1"/>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1"/>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1"/>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1"/>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1"/>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1"/>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1"/>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1"/>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1"/>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1"/>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1"/>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1"/>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6" name="Google Shape;2196;p21"/>
          <p:cNvGrpSpPr/>
          <p:nvPr/>
        </p:nvGrpSpPr>
        <p:grpSpPr>
          <a:xfrm>
            <a:off x="5236903" y="4728844"/>
            <a:ext cx="170580" cy="285126"/>
            <a:chOff x="6760903" y="4652644"/>
            <a:chExt cx="170580" cy="285126"/>
          </a:xfrm>
        </p:grpSpPr>
        <p:sp>
          <p:nvSpPr>
            <p:cNvPr id="2197" name="Google Shape;2197;p21"/>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1"/>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1"/>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1"/>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1"/>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1"/>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1"/>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1"/>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1"/>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1"/>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7" name="Google Shape;2207;p21"/>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1"/>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1"/>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1"/>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1"/>
          <p:cNvSpPr/>
          <p:nvPr/>
        </p:nvSpPr>
        <p:spPr>
          <a:xfrm>
            <a:off x="575104"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1"/>
          <p:cNvSpPr/>
          <p:nvPr/>
        </p:nvSpPr>
        <p:spPr>
          <a:xfrm>
            <a:off x="501373"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1"/>
          <p:cNvSpPr/>
          <p:nvPr/>
        </p:nvSpPr>
        <p:spPr>
          <a:xfrm>
            <a:off x="575104"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1"/>
          <p:cNvSpPr/>
          <p:nvPr/>
        </p:nvSpPr>
        <p:spPr>
          <a:xfrm>
            <a:off x="194889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5" name="Google Shape;2215;p21"/>
          <p:cNvGrpSpPr/>
          <p:nvPr/>
        </p:nvGrpSpPr>
        <p:grpSpPr>
          <a:xfrm>
            <a:off x="8647009" y="194912"/>
            <a:ext cx="334302" cy="192008"/>
            <a:chOff x="9375950" y="488913"/>
            <a:chExt cx="440625" cy="253075"/>
          </a:xfrm>
        </p:grpSpPr>
        <p:sp>
          <p:nvSpPr>
            <p:cNvPr id="2216" name="Google Shape;2216;p21"/>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1"/>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1"/>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1"/>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0" name="Google Shape;2220;p21"/>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1"/>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1"/>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1"/>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1"/>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1"/>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1"/>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1"/>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1"/>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1"/>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1"/>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1"/>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1"/>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3" name="Google Shape;2233;p21"/>
          <p:cNvGrpSpPr/>
          <p:nvPr/>
        </p:nvGrpSpPr>
        <p:grpSpPr>
          <a:xfrm>
            <a:off x="8762741" y="1661525"/>
            <a:ext cx="255850" cy="234225"/>
            <a:chOff x="8488416" y="1568550"/>
            <a:chExt cx="255850" cy="234225"/>
          </a:xfrm>
        </p:grpSpPr>
        <p:sp>
          <p:nvSpPr>
            <p:cNvPr id="2234" name="Google Shape;2234;p21"/>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1"/>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1"/>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1"/>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1"/>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1"/>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1"/>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1"/>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1"/>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3" name="Google Shape;2243;p21"/>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1"/>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1"/>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1"/>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1"/>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1"/>
          <p:cNvSpPr/>
          <p:nvPr/>
        </p:nvSpPr>
        <p:spPr>
          <a:xfrm>
            <a:off x="3434575"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1"/>
          <p:cNvSpPr/>
          <p:nvPr/>
        </p:nvSpPr>
        <p:spPr>
          <a:xfrm>
            <a:off x="3569300"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1"/>
          <p:cNvSpPr/>
          <p:nvPr/>
        </p:nvSpPr>
        <p:spPr>
          <a:xfrm>
            <a:off x="3534075"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1"/>
          <p:cNvSpPr/>
          <p:nvPr/>
        </p:nvSpPr>
        <p:spPr>
          <a:xfrm>
            <a:off x="3491425"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1"/>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1"/>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1"/>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1"/>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1"/>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7" name="Google Shape;2257;p21"/>
          <p:cNvGrpSpPr/>
          <p:nvPr/>
        </p:nvGrpSpPr>
        <p:grpSpPr>
          <a:xfrm>
            <a:off x="1716677" y="4770545"/>
            <a:ext cx="120549" cy="201499"/>
            <a:chOff x="6760903" y="4652644"/>
            <a:chExt cx="170580" cy="285126"/>
          </a:xfrm>
        </p:grpSpPr>
        <p:sp>
          <p:nvSpPr>
            <p:cNvPr id="2258" name="Google Shape;2258;p21"/>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1"/>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1"/>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1"/>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1"/>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1"/>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1"/>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1"/>
            <p:cNvSpPr/>
            <p:nvPr/>
          </p:nvSpPr>
          <p:spPr>
            <a:xfrm>
              <a:off x="6777943" y="4840225"/>
              <a:ext cx="30" cy="8909"/>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1"/>
            <p:cNvSpPr/>
            <p:nvPr/>
          </p:nvSpPr>
          <p:spPr>
            <a:xfrm>
              <a:off x="6803203" y="4695602"/>
              <a:ext cx="30" cy="8219"/>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1"/>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8" name="Google Shape;2268;p21"/>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1"/>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1"/>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1"/>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1"/>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1"/>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1"/>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1"/>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1"/>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1"/>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1"/>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1"/>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0" name="Google Shape;2280;p21"/>
          <p:cNvGrpSpPr/>
          <p:nvPr/>
        </p:nvGrpSpPr>
        <p:grpSpPr>
          <a:xfrm>
            <a:off x="479992" y="1867368"/>
            <a:ext cx="182180" cy="248666"/>
            <a:chOff x="525542" y="2117668"/>
            <a:chExt cx="182180" cy="248666"/>
          </a:xfrm>
        </p:grpSpPr>
        <p:sp>
          <p:nvSpPr>
            <p:cNvPr id="2281" name="Google Shape;2281;p21"/>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1"/>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1"/>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1"/>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1"/>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21"/>
          <p:cNvGrpSpPr/>
          <p:nvPr/>
        </p:nvGrpSpPr>
        <p:grpSpPr>
          <a:xfrm>
            <a:off x="500673" y="2976913"/>
            <a:ext cx="177400" cy="152350"/>
            <a:chOff x="548748" y="1435025"/>
            <a:chExt cx="177400" cy="152350"/>
          </a:xfrm>
        </p:grpSpPr>
        <p:sp>
          <p:nvSpPr>
            <p:cNvPr id="2287" name="Google Shape;2287;p21"/>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1"/>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1"/>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1"/>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1" name="Google Shape;2291;p21"/>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1"/>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1"/>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1"/>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5" name="Google Shape;2295;p21"/>
          <p:cNvGrpSpPr/>
          <p:nvPr/>
        </p:nvGrpSpPr>
        <p:grpSpPr>
          <a:xfrm>
            <a:off x="8632603" y="4853700"/>
            <a:ext cx="120546" cy="117225"/>
            <a:chOff x="8793003" y="4210475"/>
            <a:chExt cx="120546" cy="117225"/>
          </a:xfrm>
        </p:grpSpPr>
        <p:sp>
          <p:nvSpPr>
            <p:cNvPr id="2296" name="Google Shape;2296;p21"/>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1"/>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 name="Google Shape;2298;p21"/>
          <p:cNvGrpSpPr/>
          <p:nvPr/>
        </p:nvGrpSpPr>
        <p:grpSpPr>
          <a:xfrm>
            <a:off x="141691" y="2513138"/>
            <a:ext cx="120546" cy="117225"/>
            <a:chOff x="8793003" y="4210475"/>
            <a:chExt cx="120546" cy="117225"/>
          </a:xfrm>
        </p:grpSpPr>
        <p:sp>
          <p:nvSpPr>
            <p:cNvPr id="2299" name="Google Shape;2299;p21"/>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1"/>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1" name="Google Shape;2301;p21"/>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1"/>
          <p:cNvSpPr txBox="1"/>
          <p:nvPr>
            <p:ph idx="1" type="subTitle"/>
          </p:nvPr>
        </p:nvSpPr>
        <p:spPr>
          <a:xfrm>
            <a:off x="2241550" y="2221513"/>
            <a:ext cx="4661100" cy="168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303" name="Google Shape;2303;p21"/>
          <p:cNvSpPr txBox="1"/>
          <p:nvPr>
            <p:ph type="title"/>
          </p:nvPr>
        </p:nvSpPr>
        <p:spPr>
          <a:xfrm>
            <a:off x="2629350" y="1274400"/>
            <a:ext cx="3885300" cy="743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600"/>
              <a:buNone/>
              <a:defRPr sz="4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304" name="Shape 2304"/>
        <p:cNvGrpSpPr/>
        <p:nvPr/>
      </p:nvGrpSpPr>
      <p:grpSpPr>
        <a:xfrm>
          <a:off x="0" y="0"/>
          <a:ext cx="0" cy="0"/>
          <a:chOff x="0" y="0"/>
          <a:chExt cx="0" cy="0"/>
        </a:xfrm>
      </p:grpSpPr>
      <p:sp>
        <p:nvSpPr>
          <p:cNvPr id="2305" name="Google Shape;2305;p22"/>
          <p:cNvSpPr/>
          <p:nvPr/>
        </p:nvSpPr>
        <p:spPr>
          <a:xfrm>
            <a:off x="0" y="5449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2"/>
          <p:cNvSpPr/>
          <p:nvPr/>
        </p:nvSpPr>
        <p:spPr>
          <a:xfrm>
            <a:off x="213175" y="6796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2"/>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2"/>
          <p:cNvSpPr/>
          <p:nvPr/>
        </p:nvSpPr>
        <p:spPr>
          <a:xfrm>
            <a:off x="145442" y="1874148"/>
            <a:ext cx="346096" cy="49181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9" name="Google Shape;2309;p22"/>
          <p:cNvGrpSpPr/>
          <p:nvPr/>
        </p:nvGrpSpPr>
        <p:grpSpPr>
          <a:xfrm>
            <a:off x="482767" y="1718943"/>
            <a:ext cx="182180" cy="248666"/>
            <a:chOff x="525542" y="2117668"/>
            <a:chExt cx="182180" cy="248666"/>
          </a:xfrm>
        </p:grpSpPr>
        <p:sp>
          <p:nvSpPr>
            <p:cNvPr id="2310" name="Google Shape;2310;p22"/>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2"/>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2"/>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2"/>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2"/>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5" name="Google Shape;2315;p22"/>
          <p:cNvSpPr/>
          <p:nvPr/>
        </p:nvSpPr>
        <p:spPr>
          <a:xfrm>
            <a:off x="8913773" y="1464580"/>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2"/>
          <p:cNvSpPr/>
          <p:nvPr/>
        </p:nvSpPr>
        <p:spPr>
          <a:xfrm>
            <a:off x="8931972" y="1206428"/>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2"/>
          <p:cNvSpPr/>
          <p:nvPr/>
        </p:nvSpPr>
        <p:spPr>
          <a:xfrm>
            <a:off x="8703939" y="1333918"/>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2"/>
          <p:cNvSpPr/>
          <p:nvPr/>
        </p:nvSpPr>
        <p:spPr>
          <a:xfrm>
            <a:off x="8852580" y="3173282"/>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2"/>
          <p:cNvSpPr/>
          <p:nvPr/>
        </p:nvSpPr>
        <p:spPr>
          <a:xfrm>
            <a:off x="8706812" y="3822513"/>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2"/>
          <p:cNvSpPr/>
          <p:nvPr/>
        </p:nvSpPr>
        <p:spPr>
          <a:xfrm>
            <a:off x="8770957" y="3622162"/>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2"/>
          <p:cNvSpPr/>
          <p:nvPr/>
        </p:nvSpPr>
        <p:spPr>
          <a:xfrm>
            <a:off x="8889010" y="3255595"/>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2"/>
          <p:cNvSpPr/>
          <p:nvPr/>
        </p:nvSpPr>
        <p:spPr>
          <a:xfrm>
            <a:off x="8734527" y="3853817"/>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2"/>
          <p:cNvSpPr/>
          <p:nvPr/>
        </p:nvSpPr>
        <p:spPr>
          <a:xfrm>
            <a:off x="8789156" y="3649237"/>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4" name="Google Shape;2324;p22"/>
          <p:cNvGrpSpPr/>
          <p:nvPr/>
        </p:nvGrpSpPr>
        <p:grpSpPr>
          <a:xfrm>
            <a:off x="356120" y="342753"/>
            <a:ext cx="410240" cy="601134"/>
            <a:chOff x="8606645" y="4347503"/>
            <a:chExt cx="410240" cy="601134"/>
          </a:xfrm>
        </p:grpSpPr>
        <p:sp>
          <p:nvSpPr>
            <p:cNvPr id="2325" name="Google Shape;2325;p22"/>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2"/>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2"/>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2"/>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2"/>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2"/>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2"/>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2"/>
            <p:cNvSpPr/>
            <p:nvPr/>
          </p:nvSpPr>
          <p:spPr>
            <a:xfrm>
              <a:off x="8934518" y="4775920"/>
              <a:ext cx="9516" cy="32"/>
            </a:xfrm>
            <a:custGeom>
              <a:rect b="b" l="l" r="r" t="t"/>
              <a:pathLst>
                <a:path extrusionOk="0" h="1" w="297">
                  <a:moveTo>
                    <a:pt x="1" y="1"/>
                  </a:moveTo>
                  <a:lnTo>
                    <a:pt x="297"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2"/>
            <p:cNvSpPr/>
            <p:nvPr/>
          </p:nvSpPr>
          <p:spPr>
            <a:xfrm>
              <a:off x="8952749" y="4766468"/>
              <a:ext cx="32" cy="9484"/>
            </a:xfrm>
            <a:custGeom>
              <a:rect b="b" l="l" r="r" t="t"/>
              <a:pathLst>
                <a:path extrusionOk="0" h="296" w="1">
                  <a:moveTo>
                    <a:pt x="0" y="296"/>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2"/>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2"/>
            <p:cNvSpPr/>
            <p:nvPr/>
          </p:nvSpPr>
          <p:spPr>
            <a:xfrm>
              <a:off x="8925803" y="4757720"/>
              <a:ext cx="32" cy="32"/>
            </a:xfrm>
            <a:custGeom>
              <a:rect b="b" l="l" r="r" t="t"/>
              <a:pathLst>
                <a:path extrusionOk="0" h="1" w="1">
                  <a:moveTo>
                    <a:pt x="0" y="0"/>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2"/>
            <p:cNvSpPr/>
            <p:nvPr/>
          </p:nvSpPr>
          <p:spPr>
            <a:xfrm>
              <a:off x="8925803" y="4721290"/>
              <a:ext cx="32" cy="32"/>
            </a:xfrm>
            <a:custGeom>
              <a:rect b="b" l="l" r="r" t="t"/>
              <a:pathLst>
                <a:path extrusionOk="0" h="1" w="1">
                  <a:moveTo>
                    <a:pt x="0" y="0"/>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2"/>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2"/>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22"/>
          <p:cNvGrpSpPr/>
          <p:nvPr/>
        </p:nvGrpSpPr>
        <p:grpSpPr>
          <a:xfrm>
            <a:off x="990354" y="43812"/>
            <a:ext cx="473623" cy="538570"/>
            <a:chOff x="213179" y="3298762"/>
            <a:chExt cx="473623" cy="538570"/>
          </a:xfrm>
        </p:grpSpPr>
        <p:sp>
          <p:nvSpPr>
            <p:cNvPr id="2340" name="Google Shape;2340;p22"/>
            <p:cNvSpPr/>
            <p:nvPr/>
          </p:nvSpPr>
          <p:spPr>
            <a:xfrm>
              <a:off x="386584" y="3496965"/>
              <a:ext cx="109320" cy="135465"/>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2"/>
            <p:cNvSpPr/>
            <p:nvPr/>
          </p:nvSpPr>
          <p:spPr>
            <a:xfrm>
              <a:off x="304239" y="3697316"/>
              <a:ext cx="118804" cy="127551"/>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2"/>
            <p:cNvSpPr/>
            <p:nvPr/>
          </p:nvSpPr>
          <p:spPr>
            <a:xfrm>
              <a:off x="295492" y="3298762"/>
              <a:ext cx="109320" cy="128801"/>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2"/>
            <p:cNvSpPr/>
            <p:nvPr/>
          </p:nvSpPr>
          <p:spPr>
            <a:xfrm>
              <a:off x="213179" y="3523912"/>
              <a:ext cx="100574" cy="127551"/>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2"/>
            <p:cNvSpPr/>
            <p:nvPr/>
          </p:nvSpPr>
          <p:spPr>
            <a:xfrm>
              <a:off x="568735" y="3523912"/>
              <a:ext cx="118067" cy="111243"/>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2"/>
            <p:cNvSpPr/>
            <p:nvPr/>
          </p:nvSpPr>
          <p:spPr>
            <a:xfrm>
              <a:off x="522821" y="3735957"/>
              <a:ext cx="109320" cy="101375"/>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2"/>
            <p:cNvSpPr/>
            <p:nvPr/>
          </p:nvSpPr>
          <p:spPr>
            <a:xfrm>
              <a:off x="514074" y="3320133"/>
              <a:ext cx="91122" cy="104002"/>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2"/>
            <p:cNvSpPr/>
            <p:nvPr/>
          </p:nvSpPr>
          <p:spPr>
            <a:xfrm>
              <a:off x="577482" y="3596772"/>
              <a:ext cx="91090" cy="45945"/>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2"/>
            <p:cNvSpPr/>
            <p:nvPr/>
          </p:nvSpPr>
          <p:spPr>
            <a:xfrm>
              <a:off x="377100" y="3314814"/>
              <a:ext cx="27715" cy="54692"/>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2"/>
            <p:cNvSpPr/>
            <p:nvPr/>
          </p:nvSpPr>
          <p:spPr>
            <a:xfrm>
              <a:off x="532305" y="3797155"/>
              <a:ext cx="36462" cy="36462"/>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2"/>
            <p:cNvSpPr/>
            <p:nvPr/>
          </p:nvSpPr>
          <p:spPr>
            <a:xfrm>
              <a:off x="340669" y="3378191"/>
              <a:ext cx="9516" cy="9516"/>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2"/>
            <p:cNvSpPr/>
            <p:nvPr/>
          </p:nvSpPr>
          <p:spPr>
            <a:xfrm>
              <a:off x="632112" y="3615003"/>
              <a:ext cx="32" cy="9484"/>
            </a:xfrm>
            <a:custGeom>
              <a:rect b="b" l="l" r="r" t="t"/>
              <a:pathLst>
                <a:path extrusionOk="0" h="296" w="1">
                  <a:moveTo>
                    <a:pt x="1" y="0"/>
                  </a:moveTo>
                  <a:lnTo>
                    <a:pt x="1" y="296"/>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2" name="Google Shape;2352;p22"/>
          <p:cNvSpPr/>
          <p:nvPr/>
        </p:nvSpPr>
        <p:spPr>
          <a:xfrm flipH="1">
            <a:off x="8630587" y="3343175"/>
            <a:ext cx="529268" cy="1372166"/>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2"/>
          <p:cNvSpPr/>
          <p:nvPr/>
        </p:nvSpPr>
        <p:spPr>
          <a:xfrm>
            <a:off x="7512812" y="212896"/>
            <a:ext cx="154497" cy="200378"/>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2"/>
          <p:cNvSpPr/>
          <p:nvPr/>
        </p:nvSpPr>
        <p:spPr>
          <a:xfrm>
            <a:off x="7694964" y="342757"/>
            <a:ext cx="154497" cy="202236"/>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2"/>
          <p:cNvSpPr/>
          <p:nvPr/>
        </p:nvSpPr>
        <p:spPr>
          <a:xfrm>
            <a:off x="7703711" y="21998"/>
            <a:ext cx="145750" cy="202749"/>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2"/>
          <p:cNvSpPr/>
          <p:nvPr/>
        </p:nvSpPr>
        <p:spPr>
          <a:xfrm>
            <a:off x="7895346" y="212896"/>
            <a:ext cx="145750" cy="200378"/>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472548" y="13087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607273" y="12064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572048" y="13019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529398" y="12166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8871175" y="2272875"/>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8968192" y="2407175"/>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9061075" y="2548225"/>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2798250" y="146834"/>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2641925" y="62784"/>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2997225" y="57259"/>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2819875" y="7234"/>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3082500" y="7234"/>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2570850" y="7234"/>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3033050" y="177784"/>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4608975" y="-7247"/>
            <a:ext cx="2641836" cy="331793"/>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8668885" y="2216521"/>
            <a:ext cx="52976" cy="79743"/>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8712638" y="2104361"/>
            <a:ext cx="53007" cy="88282"/>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8624388" y="2083090"/>
            <a:ext cx="52976" cy="65086"/>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8818557" y="2086692"/>
            <a:ext cx="53007" cy="70644"/>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8765613" y="2239500"/>
            <a:ext cx="52976" cy="7362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8712638" y="1989251"/>
            <a:ext cx="53007" cy="62167"/>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6449463" y="4805225"/>
            <a:ext cx="529275" cy="331800"/>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1515500" y="4786308"/>
            <a:ext cx="947225" cy="369644"/>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8041112" y="240640"/>
            <a:ext cx="947199" cy="1748615"/>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flipH="1">
            <a:off x="6550" y="2597588"/>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flipH="1">
            <a:off x="8258" y="2731888"/>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flipH="1">
            <a:off x="0" y="2872938"/>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4" name="Google Shape;2384;p22"/>
          <p:cNvGrpSpPr/>
          <p:nvPr/>
        </p:nvGrpSpPr>
        <p:grpSpPr>
          <a:xfrm>
            <a:off x="1209725" y="4738125"/>
            <a:ext cx="142150" cy="234825"/>
            <a:chOff x="2970400" y="4738125"/>
            <a:chExt cx="142150" cy="234825"/>
          </a:xfrm>
        </p:grpSpPr>
        <p:sp>
          <p:nvSpPr>
            <p:cNvPr id="2385" name="Google Shape;2385;p22"/>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2"/>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2"/>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2"/>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2"/>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5" name="Google Shape;2395;p22"/>
          <p:cNvSpPr/>
          <p:nvPr/>
        </p:nvSpPr>
        <p:spPr>
          <a:xfrm>
            <a:off x="8091675"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2"/>
          <p:cNvSpPr/>
          <p:nvPr/>
        </p:nvSpPr>
        <p:spPr>
          <a:xfrm>
            <a:off x="8283275"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2"/>
          <p:cNvSpPr/>
          <p:nvPr/>
        </p:nvSpPr>
        <p:spPr>
          <a:xfrm>
            <a:off x="8254850"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2"/>
          <p:cNvSpPr/>
          <p:nvPr/>
        </p:nvSpPr>
        <p:spPr>
          <a:xfrm>
            <a:off x="8432775"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2"/>
          <p:cNvSpPr/>
          <p:nvPr/>
        </p:nvSpPr>
        <p:spPr>
          <a:xfrm>
            <a:off x="7051200"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2"/>
          <p:cNvSpPr/>
          <p:nvPr/>
        </p:nvSpPr>
        <p:spPr>
          <a:xfrm>
            <a:off x="7179125"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2"/>
          <p:cNvSpPr/>
          <p:nvPr/>
        </p:nvSpPr>
        <p:spPr>
          <a:xfrm>
            <a:off x="7321250"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2"/>
          <p:cNvSpPr/>
          <p:nvPr/>
        </p:nvSpPr>
        <p:spPr>
          <a:xfrm>
            <a:off x="3778798" y="4883780"/>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2"/>
          <p:cNvSpPr/>
          <p:nvPr/>
        </p:nvSpPr>
        <p:spPr>
          <a:xfrm>
            <a:off x="3557397" y="4696841"/>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2"/>
          <p:cNvSpPr/>
          <p:nvPr/>
        </p:nvSpPr>
        <p:spPr>
          <a:xfrm>
            <a:off x="3264501" y="4839056"/>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2"/>
          <p:cNvSpPr/>
          <p:nvPr/>
        </p:nvSpPr>
        <p:spPr>
          <a:xfrm>
            <a:off x="4424388" y="4617227"/>
            <a:ext cx="1098376" cy="49181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2"/>
          <p:cNvSpPr/>
          <p:nvPr/>
        </p:nvSpPr>
        <p:spPr>
          <a:xfrm>
            <a:off x="410991" y="39818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2"/>
          <p:cNvSpPr/>
          <p:nvPr/>
        </p:nvSpPr>
        <p:spPr>
          <a:xfrm>
            <a:off x="432016" y="40052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2"/>
          <p:cNvSpPr txBox="1"/>
          <p:nvPr>
            <p:ph type="title"/>
          </p:nvPr>
        </p:nvSpPr>
        <p:spPr>
          <a:xfrm>
            <a:off x="5341500" y="748625"/>
            <a:ext cx="3084300" cy="2126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ctr">
              <a:lnSpc>
                <a:spcPct val="100000"/>
              </a:lnSpc>
              <a:spcBef>
                <a:spcPts val="0"/>
              </a:spcBef>
              <a:spcAft>
                <a:spcPts val="0"/>
              </a:spcAft>
              <a:buSzPts val="3500"/>
              <a:buNone/>
              <a:defRPr/>
            </a:lvl2pPr>
            <a:lvl3pPr lvl="2" rtl="0" algn="ctr">
              <a:lnSpc>
                <a:spcPct val="100000"/>
              </a:lnSpc>
              <a:spcBef>
                <a:spcPts val="0"/>
              </a:spcBef>
              <a:spcAft>
                <a:spcPts val="0"/>
              </a:spcAft>
              <a:buSzPts val="3500"/>
              <a:buNone/>
              <a:defRPr/>
            </a:lvl3pPr>
            <a:lvl4pPr lvl="3" rtl="0" algn="ctr">
              <a:lnSpc>
                <a:spcPct val="100000"/>
              </a:lnSpc>
              <a:spcBef>
                <a:spcPts val="0"/>
              </a:spcBef>
              <a:spcAft>
                <a:spcPts val="0"/>
              </a:spcAft>
              <a:buSzPts val="3500"/>
              <a:buNone/>
              <a:defRPr/>
            </a:lvl4pPr>
            <a:lvl5pPr lvl="4" rtl="0" algn="ctr">
              <a:lnSpc>
                <a:spcPct val="100000"/>
              </a:lnSpc>
              <a:spcBef>
                <a:spcPts val="0"/>
              </a:spcBef>
              <a:spcAft>
                <a:spcPts val="0"/>
              </a:spcAft>
              <a:buSzPts val="3500"/>
              <a:buNone/>
              <a:defRPr/>
            </a:lvl5pPr>
            <a:lvl6pPr lvl="5" rtl="0" algn="ctr">
              <a:lnSpc>
                <a:spcPct val="100000"/>
              </a:lnSpc>
              <a:spcBef>
                <a:spcPts val="0"/>
              </a:spcBef>
              <a:spcAft>
                <a:spcPts val="0"/>
              </a:spcAft>
              <a:buSzPts val="3500"/>
              <a:buNone/>
              <a:defRPr/>
            </a:lvl6pPr>
            <a:lvl7pPr lvl="6" rtl="0" algn="ctr">
              <a:lnSpc>
                <a:spcPct val="100000"/>
              </a:lnSpc>
              <a:spcBef>
                <a:spcPts val="0"/>
              </a:spcBef>
              <a:spcAft>
                <a:spcPts val="0"/>
              </a:spcAft>
              <a:buSzPts val="3500"/>
              <a:buNone/>
              <a:defRPr/>
            </a:lvl7pPr>
            <a:lvl8pPr lvl="7" rtl="0" algn="ctr">
              <a:lnSpc>
                <a:spcPct val="100000"/>
              </a:lnSpc>
              <a:spcBef>
                <a:spcPts val="0"/>
              </a:spcBef>
              <a:spcAft>
                <a:spcPts val="0"/>
              </a:spcAft>
              <a:buSzPts val="3500"/>
              <a:buNone/>
              <a:defRPr/>
            </a:lvl8pPr>
            <a:lvl9pPr lvl="8" rtl="0" algn="ctr">
              <a:lnSpc>
                <a:spcPct val="100000"/>
              </a:lnSpc>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409" name="Shape 2409"/>
        <p:cNvGrpSpPr/>
        <p:nvPr/>
      </p:nvGrpSpPr>
      <p:grpSpPr>
        <a:xfrm>
          <a:off x="0" y="0"/>
          <a:ext cx="0" cy="0"/>
          <a:chOff x="0" y="0"/>
          <a:chExt cx="0" cy="0"/>
        </a:xfrm>
      </p:grpSpPr>
      <p:grpSp>
        <p:nvGrpSpPr>
          <p:cNvPr id="2410" name="Google Shape;2410;p23"/>
          <p:cNvGrpSpPr/>
          <p:nvPr/>
        </p:nvGrpSpPr>
        <p:grpSpPr>
          <a:xfrm>
            <a:off x="-18275" y="-52337"/>
            <a:ext cx="9191374" cy="5226625"/>
            <a:chOff x="-35391" y="-52337"/>
            <a:chExt cx="9191374" cy="5226625"/>
          </a:xfrm>
        </p:grpSpPr>
        <p:grpSp>
          <p:nvGrpSpPr>
            <p:cNvPr id="2411" name="Google Shape;2411;p23"/>
            <p:cNvGrpSpPr/>
            <p:nvPr/>
          </p:nvGrpSpPr>
          <p:grpSpPr>
            <a:xfrm>
              <a:off x="5178375" y="-45050"/>
              <a:ext cx="3977608" cy="5216450"/>
              <a:chOff x="5178375" y="-45050"/>
              <a:chExt cx="3977608" cy="5216450"/>
            </a:xfrm>
          </p:grpSpPr>
          <p:grpSp>
            <p:nvGrpSpPr>
              <p:cNvPr id="2412" name="Google Shape;2412;p23"/>
              <p:cNvGrpSpPr/>
              <p:nvPr/>
            </p:nvGrpSpPr>
            <p:grpSpPr>
              <a:xfrm>
                <a:off x="5178375" y="-45050"/>
                <a:ext cx="3977608" cy="5216450"/>
                <a:chOff x="5178375" y="-51179"/>
                <a:chExt cx="3977608" cy="5216450"/>
              </a:xfrm>
            </p:grpSpPr>
            <p:sp>
              <p:nvSpPr>
                <p:cNvPr id="2413" name="Google Shape;2413;p2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5" name="Google Shape;2445;p2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23"/>
            <p:cNvGrpSpPr/>
            <p:nvPr/>
          </p:nvGrpSpPr>
          <p:grpSpPr>
            <a:xfrm>
              <a:off x="-35391" y="-52337"/>
              <a:ext cx="5221525" cy="5226625"/>
              <a:chOff x="1190625" y="238125"/>
              <a:chExt cx="5221525" cy="5226625"/>
            </a:xfrm>
          </p:grpSpPr>
          <p:sp>
            <p:nvSpPr>
              <p:cNvPr id="2450" name="Google Shape;2450;p2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91" name="Google Shape;2491;p23"/>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3"/>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3"/>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3"/>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3"/>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3"/>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3"/>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3"/>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3"/>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3"/>
          <p:cNvSpPr/>
          <p:nvPr/>
        </p:nvSpPr>
        <p:spPr>
          <a:xfrm>
            <a:off x="661150" y="902775"/>
            <a:ext cx="25" cy="6850"/>
          </a:xfrm>
          <a:custGeom>
            <a:rect b="b" l="l" r="r" t="t"/>
            <a:pathLst>
              <a:path extrusionOk="0" h="274" w="1">
                <a:moveTo>
                  <a:pt x="1" y="0"/>
                </a:moveTo>
                <a:lnTo>
                  <a:pt x="1" y="273"/>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3"/>
          <p:cNvSpPr/>
          <p:nvPr/>
        </p:nvSpPr>
        <p:spPr>
          <a:xfrm>
            <a:off x="696400" y="803275"/>
            <a:ext cx="7425" cy="25"/>
          </a:xfrm>
          <a:custGeom>
            <a:rect b="b" l="l" r="r" t="t"/>
            <a:pathLst>
              <a:path extrusionOk="0" h="1" w="297">
                <a:moveTo>
                  <a:pt x="296" y="1"/>
                </a:move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3"/>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3"/>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3"/>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3"/>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3"/>
          <p:cNvSpPr/>
          <p:nvPr/>
        </p:nvSpPr>
        <p:spPr>
          <a:xfrm>
            <a:off x="682175" y="831700"/>
            <a:ext cx="25" cy="25"/>
          </a:xfrm>
          <a:custGeom>
            <a:rect b="b" l="l" r="r" t="t"/>
            <a:pathLst>
              <a:path extrusionOk="0" h="1" w="1">
                <a:moveTo>
                  <a:pt x="1" y="1"/>
                </a:moveTo>
                <a:lnTo>
                  <a:pt x="1" y="1"/>
                </a:lnTo>
                <a:lnTo>
                  <a:pt x="1"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3"/>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3"/>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3"/>
          <p:cNvSpPr/>
          <p:nvPr/>
        </p:nvSpPr>
        <p:spPr>
          <a:xfrm>
            <a:off x="1826575" y="4609092"/>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0" name="Google Shape;2510;p23"/>
          <p:cNvGrpSpPr/>
          <p:nvPr/>
        </p:nvGrpSpPr>
        <p:grpSpPr>
          <a:xfrm>
            <a:off x="0" y="4245300"/>
            <a:ext cx="1087550" cy="898200"/>
            <a:chOff x="0" y="4245300"/>
            <a:chExt cx="1087550" cy="898200"/>
          </a:xfrm>
        </p:grpSpPr>
        <p:sp>
          <p:nvSpPr>
            <p:cNvPr id="2511" name="Google Shape;2511;p23"/>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3"/>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3" name="Google Shape;2513;p23"/>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3"/>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3"/>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3"/>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3"/>
          <p:cNvSpPr/>
          <p:nvPr/>
        </p:nvSpPr>
        <p:spPr>
          <a:xfrm>
            <a:off x="5607038" y="463728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3"/>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3"/>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3"/>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3"/>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2" name="Google Shape;2522;p23"/>
          <p:cNvGrpSpPr/>
          <p:nvPr/>
        </p:nvGrpSpPr>
        <p:grpSpPr>
          <a:xfrm>
            <a:off x="6202900" y="4862425"/>
            <a:ext cx="191625" cy="197150"/>
            <a:chOff x="1812350" y="4731300"/>
            <a:chExt cx="191625" cy="197150"/>
          </a:xfrm>
        </p:grpSpPr>
        <p:sp>
          <p:nvSpPr>
            <p:cNvPr id="2523" name="Google Shape;2523;p23"/>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3"/>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3"/>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3"/>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7" name="Google Shape;2527;p23"/>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3"/>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3"/>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3"/>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3"/>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3"/>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3"/>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3"/>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3"/>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3"/>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3"/>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3"/>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3"/>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3"/>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3"/>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3"/>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3"/>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3"/>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3"/>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3"/>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3"/>
          <p:cNvSpPr/>
          <p:nvPr/>
        </p:nvSpPr>
        <p:spPr>
          <a:xfrm>
            <a:off x="8574516" y="3413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3"/>
          <p:cNvSpPr/>
          <p:nvPr/>
        </p:nvSpPr>
        <p:spPr>
          <a:xfrm>
            <a:off x="8732091" y="1127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3"/>
          <p:cNvSpPr/>
          <p:nvPr/>
        </p:nvSpPr>
        <p:spPr>
          <a:xfrm>
            <a:off x="8968516" y="315243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3"/>
          <p:cNvSpPr/>
          <p:nvPr/>
        </p:nvSpPr>
        <p:spPr>
          <a:xfrm>
            <a:off x="8792991" y="4210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3"/>
          <p:cNvSpPr/>
          <p:nvPr/>
        </p:nvSpPr>
        <p:spPr>
          <a:xfrm>
            <a:off x="8472929" y="3444263"/>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3"/>
          <p:cNvSpPr/>
          <p:nvPr/>
        </p:nvSpPr>
        <p:spPr>
          <a:xfrm>
            <a:off x="8551379" y="3455813"/>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3"/>
          <p:cNvSpPr/>
          <p:nvPr/>
        </p:nvSpPr>
        <p:spPr>
          <a:xfrm>
            <a:off x="8508729" y="3534913"/>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3"/>
          <p:cNvSpPr/>
          <p:nvPr/>
        </p:nvSpPr>
        <p:spPr>
          <a:xfrm>
            <a:off x="8579804" y="3551138"/>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3"/>
          <p:cNvSpPr/>
          <p:nvPr/>
        </p:nvSpPr>
        <p:spPr>
          <a:xfrm>
            <a:off x="8551379" y="3366388"/>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3"/>
          <p:cNvSpPr/>
          <p:nvPr/>
        </p:nvSpPr>
        <p:spPr>
          <a:xfrm>
            <a:off x="8622429" y="3451663"/>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3"/>
          <p:cNvSpPr/>
          <p:nvPr/>
        </p:nvSpPr>
        <p:spPr>
          <a:xfrm>
            <a:off x="8622429" y="3366388"/>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3"/>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3"/>
          <p:cNvSpPr/>
          <p:nvPr/>
        </p:nvSpPr>
        <p:spPr>
          <a:xfrm>
            <a:off x="8700329" y="3409013"/>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3"/>
          <p:cNvSpPr/>
          <p:nvPr/>
        </p:nvSpPr>
        <p:spPr>
          <a:xfrm>
            <a:off x="8665079" y="3519438"/>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3"/>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3"/>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3"/>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3"/>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3"/>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3"/>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3"/>
          <p:cNvSpPr/>
          <p:nvPr/>
        </p:nvSpPr>
        <p:spPr>
          <a:xfrm>
            <a:off x="8572416" y="4262300"/>
            <a:ext cx="7400" cy="6850"/>
          </a:xfrm>
          <a:custGeom>
            <a:rect b="b" l="l" r="r" t="t"/>
            <a:pathLst>
              <a:path extrusionOk="0" h="274" w="296">
                <a:moveTo>
                  <a:pt x="0" y="1"/>
                </a:moveTo>
                <a:lnTo>
                  <a:pt x="0" y="273"/>
                </a:lnTo>
                <a:lnTo>
                  <a:pt x="296"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3"/>
          <p:cNvSpPr/>
          <p:nvPr/>
        </p:nvSpPr>
        <p:spPr>
          <a:xfrm>
            <a:off x="8579791" y="4248100"/>
            <a:ext cx="25" cy="14225"/>
          </a:xfrm>
          <a:custGeom>
            <a:rect b="b" l="l" r="r" t="t"/>
            <a:pathLst>
              <a:path extrusionOk="0" h="569" w="1">
                <a:moveTo>
                  <a:pt x="1" y="569"/>
                </a:moveTo>
                <a:lnTo>
                  <a:pt x="1"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3"/>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3"/>
          <p:cNvSpPr/>
          <p:nvPr/>
        </p:nvSpPr>
        <p:spPr>
          <a:xfrm>
            <a:off x="8579791" y="3501650"/>
            <a:ext cx="25" cy="7425"/>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3"/>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3"/>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3"/>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3"/>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3"/>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3"/>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3"/>
          <p:cNvSpPr/>
          <p:nvPr/>
        </p:nvSpPr>
        <p:spPr>
          <a:xfrm>
            <a:off x="8572416" y="4248100"/>
            <a:ext cx="25" cy="25"/>
          </a:xfrm>
          <a:custGeom>
            <a:rect b="b" l="l" r="r" t="t"/>
            <a:pathLst>
              <a:path extrusionOk="0" h="1" w="1">
                <a:moveTo>
                  <a:pt x="0" y="0"/>
                </a:move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3"/>
          <p:cNvSpPr/>
          <p:nvPr/>
        </p:nvSpPr>
        <p:spPr>
          <a:xfrm>
            <a:off x="8572416" y="4254900"/>
            <a:ext cx="25" cy="7425"/>
          </a:xfrm>
          <a:custGeom>
            <a:rect b="b" l="l" r="r" t="t"/>
            <a:pathLst>
              <a:path extrusionOk="0" h="297" w="1">
                <a:moveTo>
                  <a:pt x="0" y="297"/>
                </a:move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3"/>
          <p:cNvSpPr/>
          <p:nvPr/>
        </p:nvSpPr>
        <p:spPr>
          <a:xfrm>
            <a:off x="8814016" y="4233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3"/>
          <p:cNvSpPr/>
          <p:nvPr/>
        </p:nvSpPr>
        <p:spPr>
          <a:xfrm>
            <a:off x="8426950" y="122738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3"/>
          <p:cNvSpPr/>
          <p:nvPr/>
        </p:nvSpPr>
        <p:spPr>
          <a:xfrm>
            <a:off x="8376500" y="141385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3"/>
          <p:cNvSpPr/>
          <p:nvPr/>
        </p:nvSpPr>
        <p:spPr>
          <a:xfrm>
            <a:off x="0" y="201125"/>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3"/>
          <p:cNvSpPr/>
          <p:nvPr/>
        </p:nvSpPr>
        <p:spPr>
          <a:xfrm>
            <a:off x="326875" y="38557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3"/>
          <p:cNvSpPr/>
          <p:nvPr/>
        </p:nvSpPr>
        <p:spPr>
          <a:xfrm>
            <a:off x="213175" y="40883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3"/>
          <p:cNvSpPr/>
          <p:nvPr/>
        </p:nvSpPr>
        <p:spPr>
          <a:xfrm>
            <a:off x="198950" y="36608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3"/>
          <p:cNvSpPr/>
          <p:nvPr/>
        </p:nvSpPr>
        <p:spPr>
          <a:xfrm>
            <a:off x="92650" y="38891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3"/>
          <p:cNvSpPr/>
          <p:nvPr/>
        </p:nvSpPr>
        <p:spPr>
          <a:xfrm>
            <a:off x="121075" y="1552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3"/>
          <p:cNvSpPr/>
          <p:nvPr/>
        </p:nvSpPr>
        <p:spPr>
          <a:xfrm>
            <a:off x="255800" y="1450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3"/>
          <p:cNvSpPr/>
          <p:nvPr/>
        </p:nvSpPr>
        <p:spPr>
          <a:xfrm>
            <a:off x="220575" y="1545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3"/>
          <p:cNvSpPr/>
          <p:nvPr/>
        </p:nvSpPr>
        <p:spPr>
          <a:xfrm>
            <a:off x="177925" y="1460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3"/>
          <p:cNvSpPr/>
          <p:nvPr/>
        </p:nvSpPr>
        <p:spPr>
          <a:xfrm>
            <a:off x="348475" y="38830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3"/>
          <p:cNvSpPr/>
          <p:nvPr/>
        </p:nvSpPr>
        <p:spPr>
          <a:xfrm>
            <a:off x="213175" y="37551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3"/>
          <p:cNvSpPr/>
          <p:nvPr/>
        </p:nvSpPr>
        <p:spPr>
          <a:xfrm>
            <a:off x="220575" y="41246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3"/>
          <p:cNvSpPr/>
          <p:nvPr/>
        </p:nvSpPr>
        <p:spPr>
          <a:xfrm>
            <a:off x="220575" y="4138838"/>
            <a:ext cx="6825" cy="25"/>
          </a:xfrm>
          <a:custGeom>
            <a:rect b="b" l="l" r="r" t="t"/>
            <a:pathLst>
              <a:path extrusionOk="0" h="1" w="273">
                <a:moveTo>
                  <a:pt x="273" y="1"/>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3"/>
          <p:cNvSpPr/>
          <p:nvPr/>
        </p:nvSpPr>
        <p:spPr>
          <a:xfrm>
            <a:off x="362700" y="3875613"/>
            <a:ext cx="6825" cy="7425"/>
          </a:xfrm>
          <a:custGeom>
            <a:rect b="b" l="l" r="r" t="t"/>
            <a:pathLst>
              <a:path extrusionOk="0" h="297" w="273">
                <a:moveTo>
                  <a:pt x="273" y="1"/>
                </a:moveTo>
                <a:lnTo>
                  <a:pt x="0" y="297"/>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3"/>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7" name="Google Shape;2597;p23"/>
          <p:cNvGrpSpPr/>
          <p:nvPr/>
        </p:nvGrpSpPr>
        <p:grpSpPr>
          <a:xfrm>
            <a:off x="499963" y="29138"/>
            <a:ext cx="320100" cy="469050"/>
            <a:chOff x="-1007900" y="3142913"/>
            <a:chExt cx="320100" cy="469050"/>
          </a:xfrm>
        </p:grpSpPr>
        <p:sp>
          <p:nvSpPr>
            <p:cNvPr id="2598" name="Google Shape;2598;p23"/>
            <p:cNvSpPr/>
            <p:nvPr/>
          </p:nvSpPr>
          <p:spPr>
            <a:xfrm>
              <a:off x="-1007900" y="31429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3"/>
            <p:cNvSpPr/>
            <p:nvPr/>
          </p:nvSpPr>
          <p:spPr>
            <a:xfrm>
              <a:off x="-979475" y="342716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3"/>
            <p:cNvSpPr/>
            <p:nvPr/>
          </p:nvSpPr>
          <p:spPr>
            <a:xfrm>
              <a:off x="-787300" y="343456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3"/>
            <p:cNvSpPr/>
            <p:nvPr/>
          </p:nvSpPr>
          <p:spPr>
            <a:xfrm>
              <a:off x="-758875" y="343456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3"/>
            <p:cNvSpPr/>
            <p:nvPr/>
          </p:nvSpPr>
          <p:spPr>
            <a:xfrm>
              <a:off x="-752075" y="347718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3"/>
            <p:cNvSpPr/>
            <p:nvPr/>
          </p:nvSpPr>
          <p:spPr>
            <a:xfrm>
              <a:off x="-773100" y="341296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3"/>
            <p:cNvSpPr/>
            <p:nvPr/>
          </p:nvSpPr>
          <p:spPr>
            <a:xfrm>
              <a:off x="-709425" y="318111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3"/>
            <p:cNvSpPr/>
            <p:nvPr/>
          </p:nvSpPr>
          <p:spPr>
            <a:xfrm>
              <a:off x="-808925" y="328503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3"/>
            <p:cNvSpPr/>
            <p:nvPr/>
          </p:nvSpPr>
          <p:spPr>
            <a:xfrm>
              <a:off x="-752075" y="3477188"/>
              <a:ext cx="7425" cy="25"/>
            </a:xfrm>
            <a:custGeom>
              <a:rect b="b" l="l" r="r" t="t"/>
              <a:pathLst>
                <a:path extrusionOk="0" h="1" w="297">
                  <a:moveTo>
                    <a:pt x="1" y="1"/>
                  </a:move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3"/>
            <p:cNvSpPr/>
            <p:nvPr/>
          </p:nvSpPr>
          <p:spPr>
            <a:xfrm>
              <a:off x="-737850" y="3469813"/>
              <a:ext cx="25" cy="7400"/>
            </a:xfrm>
            <a:custGeom>
              <a:rect b="b" l="l" r="r" t="t"/>
              <a:pathLst>
                <a:path extrusionOk="0" h="296" w="1">
                  <a:moveTo>
                    <a:pt x="0" y="296"/>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3"/>
            <p:cNvSpPr/>
            <p:nvPr/>
          </p:nvSpPr>
          <p:spPr>
            <a:xfrm>
              <a:off x="-758875" y="346981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3"/>
            <p:cNvSpPr/>
            <p:nvPr/>
          </p:nvSpPr>
          <p:spPr>
            <a:xfrm>
              <a:off x="-758875" y="3462988"/>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3"/>
            <p:cNvSpPr/>
            <p:nvPr/>
          </p:nvSpPr>
          <p:spPr>
            <a:xfrm>
              <a:off x="-758875" y="3434563"/>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3"/>
            <p:cNvSpPr/>
            <p:nvPr/>
          </p:nvSpPr>
          <p:spPr>
            <a:xfrm>
              <a:off x="-716250" y="3185563"/>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3"/>
            <p:cNvSpPr/>
            <p:nvPr/>
          </p:nvSpPr>
          <p:spPr>
            <a:xfrm>
              <a:off x="-737850" y="334928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3"/>
            <p:cNvSpPr/>
            <p:nvPr/>
          </p:nvSpPr>
          <p:spPr>
            <a:xfrm>
              <a:off x="-766275" y="3349288"/>
              <a:ext cx="7425" cy="25"/>
            </a:xfrm>
            <a:custGeom>
              <a:rect b="b" l="l" r="r" t="t"/>
              <a:pathLst>
                <a:path extrusionOk="0" h="1" w="297">
                  <a:moveTo>
                    <a:pt x="296" y="0"/>
                  </a:moveTo>
                  <a:lnTo>
                    <a:pt x="296" y="0"/>
                  </a:lnTo>
                  <a:cubicBezTo>
                    <a:pt x="0" y="0"/>
                    <a:pt x="0" y="0"/>
                    <a:pt x="296" y="0"/>
                  </a:cubicBezTo>
                  <a:lnTo>
                    <a:pt x="29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4" name="Google Shape;2614;p23"/>
          <p:cNvSpPr/>
          <p:nvPr/>
        </p:nvSpPr>
        <p:spPr>
          <a:xfrm>
            <a:off x="8980250" y="1773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3"/>
          <p:cNvSpPr/>
          <p:nvPr/>
        </p:nvSpPr>
        <p:spPr>
          <a:xfrm>
            <a:off x="9001275" y="16334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3"/>
          <p:cNvSpPr/>
          <p:nvPr/>
        </p:nvSpPr>
        <p:spPr>
          <a:xfrm>
            <a:off x="8880775" y="166867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3"/>
          <p:cNvSpPr/>
          <p:nvPr/>
        </p:nvSpPr>
        <p:spPr>
          <a:xfrm>
            <a:off x="8923400" y="155497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3"/>
          <p:cNvSpPr/>
          <p:nvPr/>
        </p:nvSpPr>
        <p:spPr>
          <a:xfrm>
            <a:off x="6486733" y="4594375"/>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3"/>
          <p:cNvSpPr/>
          <p:nvPr/>
        </p:nvSpPr>
        <p:spPr>
          <a:xfrm>
            <a:off x="1697280" y="109403"/>
            <a:ext cx="994748" cy="37942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3"/>
          <p:cNvSpPr/>
          <p:nvPr/>
        </p:nvSpPr>
        <p:spPr>
          <a:xfrm>
            <a:off x="1847431" y="237501"/>
            <a:ext cx="666680" cy="251331"/>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3"/>
          <p:cNvSpPr/>
          <p:nvPr/>
        </p:nvSpPr>
        <p:spPr>
          <a:xfrm>
            <a:off x="2007361" y="369257"/>
            <a:ext cx="319087" cy="116685"/>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3"/>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3"/>
          <p:cNvSpPr/>
          <p:nvPr/>
        </p:nvSpPr>
        <p:spPr>
          <a:xfrm>
            <a:off x="422050" y="32485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3"/>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3"/>
          <p:cNvSpPr/>
          <p:nvPr/>
        </p:nvSpPr>
        <p:spPr>
          <a:xfrm>
            <a:off x="3765934" y="2680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3"/>
          <p:cNvSpPr/>
          <p:nvPr/>
        </p:nvSpPr>
        <p:spPr>
          <a:xfrm>
            <a:off x="3623809" y="759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3"/>
          <p:cNvSpPr/>
          <p:nvPr/>
        </p:nvSpPr>
        <p:spPr>
          <a:xfrm>
            <a:off x="3808559" y="3459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3"/>
          <p:cNvSpPr/>
          <p:nvPr/>
        </p:nvSpPr>
        <p:spPr>
          <a:xfrm>
            <a:off x="3659609" y="1543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3"/>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3"/>
          <p:cNvSpPr/>
          <p:nvPr/>
        </p:nvSpPr>
        <p:spPr>
          <a:xfrm>
            <a:off x="3702259" y="1469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3"/>
          <p:cNvSpPr/>
          <p:nvPr/>
        </p:nvSpPr>
        <p:spPr>
          <a:xfrm flipH="1">
            <a:off x="7788149" y="249991"/>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3"/>
          <p:cNvSpPr/>
          <p:nvPr/>
        </p:nvSpPr>
        <p:spPr>
          <a:xfrm flipH="1">
            <a:off x="7646024" y="351316"/>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3"/>
          <p:cNvSpPr/>
          <p:nvPr/>
        </p:nvSpPr>
        <p:spPr>
          <a:xfrm flipH="1">
            <a:off x="7646024" y="101041"/>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3"/>
          <p:cNvSpPr/>
          <p:nvPr/>
        </p:nvSpPr>
        <p:spPr>
          <a:xfrm flipH="1">
            <a:off x="7496499" y="249991"/>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3"/>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3"/>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3"/>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3"/>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3"/>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3"/>
          <p:cNvSpPr/>
          <p:nvPr/>
        </p:nvSpPr>
        <p:spPr>
          <a:xfrm>
            <a:off x="8303988" y="332938"/>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3"/>
          <p:cNvSpPr/>
          <p:nvPr/>
        </p:nvSpPr>
        <p:spPr>
          <a:xfrm>
            <a:off x="8339213" y="242638"/>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3"/>
          <p:cNvSpPr/>
          <p:nvPr/>
        </p:nvSpPr>
        <p:spPr>
          <a:xfrm>
            <a:off x="8268163" y="225513"/>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3"/>
          <p:cNvSpPr/>
          <p:nvPr/>
        </p:nvSpPr>
        <p:spPr>
          <a:xfrm>
            <a:off x="8424488" y="228413"/>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3"/>
          <p:cNvSpPr/>
          <p:nvPr/>
        </p:nvSpPr>
        <p:spPr>
          <a:xfrm>
            <a:off x="8381863" y="351438"/>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3"/>
          <p:cNvSpPr/>
          <p:nvPr/>
        </p:nvSpPr>
        <p:spPr>
          <a:xfrm>
            <a:off x="8339213" y="149963"/>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3"/>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3"/>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3"/>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3"/>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3"/>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3"/>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3"/>
          <p:cNvSpPr/>
          <p:nvPr/>
        </p:nvSpPr>
        <p:spPr>
          <a:xfrm>
            <a:off x="8796113" y="2075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3"/>
          <p:cNvSpPr/>
          <p:nvPr/>
        </p:nvSpPr>
        <p:spPr>
          <a:xfrm flipH="1">
            <a:off x="8454400" y="2409038"/>
            <a:ext cx="733200" cy="800475"/>
          </a:xfrm>
          <a:custGeom>
            <a:rect b="b" l="l" r="r" t="t"/>
            <a:pathLst>
              <a:path extrusionOk="0" h="32019" w="29328">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3"/>
          <p:cNvSpPr/>
          <p:nvPr/>
        </p:nvSpPr>
        <p:spPr>
          <a:xfrm flipH="1">
            <a:off x="-8573" y="20375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3"/>
          <p:cNvSpPr/>
          <p:nvPr/>
        </p:nvSpPr>
        <p:spPr>
          <a:xfrm>
            <a:off x="491307" y="1735489"/>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3"/>
          <p:cNvSpPr/>
          <p:nvPr/>
        </p:nvSpPr>
        <p:spPr>
          <a:xfrm>
            <a:off x="557432" y="1607114"/>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3"/>
          <p:cNvSpPr/>
          <p:nvPr/>
        </p:nvSpPr>
        <p:spPr>
          <a:xfrm>
            <a:off x="562732" y="1883689"/>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3"/>
          <p:cNvSpPr/>
          <p:nvPr/>
        </p:nvSpPr>
        <p:spPr>
          <a:xfrm>
            <a:off x="639882" y="1746139"/>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3"/>
          <p:cNvSpPr/>
          <p:nvPr/>
        </p:nvSpPr>
        <p:spPr>
          <a:xfrm>
            <a:off x="689707" y="1949814"/>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3"/>
          <p:cNvSpPr/>
          <p:nvPr/>
        </p:nvSpPr>
        <p:spPr>
          <a:xfrm>
            <a:off x="689707" y="1553039"/>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3"/>
          <p:cNvSpPr/>
          <p:nvPr/>
        </p:nvSpPr>
        <p:spPr>
          <a:xfrm>
            <a:off x="579482" y="1911464"/>
            <a:ext cx="5325" cy="25"/>
          </a:xfrm>
          <a:custGeom>
            <a:rect b="b" l="l" r="r" t="t"/>
            <a:pathLst>
              <a:path extrusionOk="0" h="1" w="213">
                <a:moveTo>
                  <a:pt x="212" y="0"/>
                </a:moveTo>
                <a:lnTo>
                  <a:pt x="1" y="0"/>
                </a:lnTo>
                <a:lnTo>
                  <a:pt x="212" y="0"/>
                </a:lnTo>
                <a:lnTo>
                  <a:pt x="212"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3"/>
          <p:cNvSpPr/>
          <p:nvPr/>
        </p:nvSpPr>
        <p:spPr>
          <a:xfrm>
            <a:off x="8688807" y="1923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3"/>
          <p:cNvSpPr/>
          <p:nvPr/>
        </p:nvSpPr>
        <p:spPr>
          <a:xfrm>
            <a:off x="8845084" y="4049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3"/>
          <p:cNvSpPr/>
          <p:nvPr/>
        </p:nvSpPr>
        <p:spPr>
          <a:xfrm>
            <a:off x="8990677" y="6282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3"/>
          <p:cNvSpPr/>
          <p:nvPr/>
        </p:nvSpPr>
        <p:spPr>
          <a:xfrm>
            <a:off x="8343632" y="4898268"/>
            <a:ext cx="127949" cy="159689"/>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3"/>
          <p:cNvSpPr/>
          <p:nvPr/>
        </p:nvSpPr>
        <p:spPr>
          <a:xfrm>
            <a:off x="8372167" y="4940716"/>
            <a:ext cx="57167" cy="77459"/>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3"/>
          <p:cNvSpPr/>
          <p:nvPr/>
        </p:nvSpPr>
        <p:spPr>
          <a:xfrm>
            <a:off x="1584582" y="95155"/>
            <a:ext cx="127949" cy="159689"/>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3"/>
          <p:cNvSpPr/>
          <p:nvPr/>
        </p:nvSpPr>
        <p:spPr>
          <a:xfrm>
            <a:off x="1613117" y="137603"/>
            <a:ext cx="57167" cy="77459"/>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3"/>
          <p:cNvSpPr txBox="1"/>
          <p:nvPr>
            <p:ph hasCustomPrompt="1" type="title"/>
          </p:nvPr>
        </p:nvSpPr>
        <p:spPr>
          <a:xfrm>
            <a:off x="1892550" y="1620118"/>
            <a:ext cx="5358900" cy="1356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9600"/>
              <a:buNone/>
              <a:defRPr sz="9600"/>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2670" name="Google Shape;2670;p23"/>
          <p:cNvSpPr txBox="1"/>
          <p:nvPr>
            <p:ph idx="1" type="subTitle"/>
          </p:nvPr>
        </p:nvSpPr>
        <p:spPr>
          <a:xfrm>
            <a:off x="2326500" y="3042696"/>
            <a:ext cx="4491000" cy="48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671" name="Shape 2671"/>
        <p:cNvGrpSpPr/>
        <p:nvPr/>
      </p:nvGrpSpPr>
      <p:grpSpPr>
        <a:xfrm>
          <a:off x="0" y="0"/>
          <a:ext cx="0" cy="0"/>
          <a:chOff x="0" y="0"/>
          <a:chExt cx="0" cy="0"/>
        </a:xfrm>
      </p:grpSpPr>
      <p:sp>
        <p:nvSpPr>
          <p:cNvPr id="2672" name="Google Shape;2672;p2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2673" name="Shape 2673"/>
        <p:cNvGrpSpPr/>
        <p:nvPr/>
      </p:nvGrpSpPr>
      <p:grpSpPr>
        <a:xfrm>
          <a:off x="0" y="0"/>
          <a:ext cx="0" cy="0"/>
          <a:chOff x="0" y="0"/>
          <a:chExt cx="0" cy="0"/>
        </a:xfrm>
      </p:grpSpPr>
      <p:grpSp>
        <p:nvGrpSpPr>
          <p:cNvPr id="2674" name="Google Shape;2674;p25"/>
          <p:cNvGrpSpPr/>
          <p:nvPr/>
        </p:nvGrpSpPr>
        <p:grpSpPr>
          <a:xfrm>
            <a:off x="-18275" y="-52337"/>
            <a:ext cx="9191374" cy="5226625"/>
            <a:chOff x="-35391" y="-52337"/>
            <a:chExt cx="9191374" cy="5226625"/>
          </a:xfrm>
        </p:grpSpPr>
        <p:grpSp>
          <p:nvGrpSpPr>
            <p:cNvPr id="2675" name="Google Shape;2675;p25"/>
            <p:cNvGrpSpPr/>
            <p:nvPr/>
          </p:nvGrpSpPr>
          <p:grpSpPr>
            <a:xfrm>
              <a:off x="5178375" y="-45050"/>
              <a:ext cx="3977608" cy="5216450"/>
              <a:chOff x="5178375" y="-45050"/>
              <a:chExt cx="3977608" cy="5216450"/>
            </a:xfrm>
          </p:grpSpPr>
          <p:grpSp>
            <p:nvGrpSpPr>
              <p:cNvPr id="2676" name="Google Shape;2676;p25"/>
              <p:cNvGrpSpPr/>
              <p:nvPr/>
            </p:nvGrpSpPr>
            <p:grpSpPr>
              <a:xfrm>
                <a:off x="5178375" y="-45050"/>
                <a:ext cx="3977608" cy="5216450"/>
                <a:chOff x="5178375" y="-51179"/>
                <a:chExt cx="3977608" cy="5216450"/>
              </a:xfrm>
            </p:grpSpPr>
            <p:sp>
              <p:nvSpPr>
                <p:cNvPr id="2677" name="Google Shape;2677;p2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9" name="Google Shape;2709;p2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3" name="Google Shape;2713;p25"/>
            <p:cNvGrpSpPr/>
            <p:nvPr/>
          </p:nvGrpSpPr>
          <p:grpSpPr>
            <a:xfrm>
              <a:off x="-35391" y="-52337"/>
              <a:ext cx="5221525" cy="5226625"/>
              <a:chOff x="1190625" y="238125"/>
              <a:chExt cx="5221525" cy="5226625"/>
            </a:xfrm>
          </p:grpSpPr>
          <p:sp>
            <p:nvSpPr>
              <p:cNvPr id="2714" name="Google Shape;2714;p2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55" name="Google Shape;2755;p25"/>
          <p:cNvSpPr txBox="1"/>
          <p:nvPr>
            <p:ph type="title"/>
          </p:nvPr>
        </p:nvSpPr>
        <p:spPr>
          <a:xfrm>
            <a:off x="1501700" y="1848933"/>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756" name="Google Shape;2756;p25"/>
          <p:cNvSpPr txBox="1"/>
          <p:nvPr>
            <p:ph idx="1" type="subTitle"/>
          </p:nvPr>
        </p:nvSpPr>
        <p:spPr>
          <a:xfrm>
            <a:off x="1718750" y="2260192"/>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57" name="Google Shape;2757;p25"/>
          <p:cNvSpPr txBox="1"/>
          <p:nvPr>
            <p:ph idx="2" type="title"/>
          </p:nvPr>
        </p:nvSpPr>
        <p:spPr>
          <a:xfrm>
            <a:off x="4871800" y="1848933"/>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758" name="Google Shape;2758;p25"/>
          <p:cNvSpPr txBox="1"/>
          <p:nvPr>
            <p:ph idx="3" type="subTitle"/>
          </p:nvPr>
        </p:nvSpPr>
        <p:spPr>
          <a:xfrm>
            <a:off x="5088850" y="2260192"/>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59" name="Google Shape;2759;p25"/>
          <p:cNvSpPr txBox="1"/>
          <p:nvPr>
            <p:ph idx="4" type="title"/>
          </p:nvPr>
        </p:nvSpPr>
        <p:spPr>
          <a:xfrm>
            <a:off x="1501700" y="3572272"/>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760" name="Google Shape;2760;p25"/>
          <p:cNvSpPr txBox="1"/>
          <p:nvPr>
            <p:ph idx="5" type="subTitle"/>
          </p:nvPr>
        </p:nvSpPr>
        <p:spPr>
          <a:xfrm>
            <a:off x="1718750" y="398728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61" name="Google Shape;2761;p25"/>
          <p:cNvSpPr txBox="1"/>
          <p:nvPr>
            <p:ph idx="6" type="title"/>
          </p:nvPr>
        </p:nvSpPr>
        <p:spPr>
          <a:xfrm>
            <a:off x="4873000" y="3572272"/>
            <a:ext cx="27681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2762" name="Google Shape;2762;p25"/>
          <p:cNvSpPr txBox="1"/>
          <p:nvPr>
            <p:ph idx="7" type="subTitle"/>
          </p:nvPr>
        </p:nvSpPr>
        <p:spPr>
          <a:xfrm>
            <a:off x="5088850" y="398728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63" name="Google Shape;2763;p25"/>
          <p:cNvSpPr txBox="1"/>
          <p:nvPr>
            <p:ph hasCustomPrompt="1" idx="8" type="title"/>
          </p:nvPr>
        </p:nvSpPr>
        <p:spPr>
          <a:xfrm>
            <a:off x="2533550" y="1238845"/>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latin typeface="Nunito ExtraBold"/>
                <a:ea typeface="Nunito ExtraBold"/>
                <a:cs typeface="Nunito ExtraBold"/>
                <a:sym typeface="Nunito ExtraBold"/>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2764" name="Google Shape;2764;p25"/>
          <p:cNvSpPr txBox="1"/>
          <p:nvPr>
            <p:ph hasCustomPrompt="1" idx="9" type="title"/>
          </p:nvPr>
        </p:nvSpPr>
        <p:spPr>
          <a:xfrm>
            <a:off x="5903650" y="1240645"/>
            <a:ext cx="706800" cy="426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2765" name="Google Shape;2765;p25"/>
          <p:cNvSpPr txBox="1"/>
          <p:nvPr>
            <p:ph hasCustomPrompt="1" idx="13" type="title"/>
          </p:nvPr>
        </p:nvSpPr>
        <p:spPr>
          <a:xfrm>
            <a:off x="5903650" y="2962004"/>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2766" name="Google Shape;2766;p25"/>
          <p:cNvSpPr txBox="1"/>
          <p:nvPr>
            <p:ph hasCustomPrompt="1" idx="14" type="title"/>
          </p:nvPr>
        </p:nvSpPr>
        <p:spPr>
          <a:xfrm>
            <a:off x="2533550" y="2962004"/>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2767" name="Google Shape;2767;p25"/>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5"/>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5"/>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5"/>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5"/>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5"/>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5"/>
          <p:cNvSpPr/>
          <p:nvPr/>
        </p:nvSpPr>
        <p:spPr>
          <a:xfrm>
            <a:off x="8509275" y="37559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5"/>
          <p:cNvSpPr/>
          <p:nvPr/>
        </p:nvSpPr>
        <p:spPr>
          <a:xfrm>
            <a:off x="8573525" y="38818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5"/>
          <p:cNvSpPr/>
          <p:nvPr/>
        </p:nvSpPr>
        <p:spPr>
          <a:xfrm>
            <a:off x="8658800" y="37824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6" name="Google Shape;2776;p25"/>
          <p:cNvGrpSpPr/>
          <p:nvPr/>
        </p:nvGrpSpPr>
        <p:grpSpPr>
          <a:xfrm>
            <a:off x="8056450" y="4245775"/>
            <a:ext cx="1087550" cy="898200"/>
            <a:chOff x="8056450" y="4245775"/>
            <a:chExt cx="1087550" cy="898200"/>
          </a:xfrm>
        </p:grpSpPr>
        <p:sp>
          <p:nvSpPr>
            <p:cNvPr id="2777" name="Google Shape;2777;p25"/>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5"/>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25"/>
          <p:cNvSpPr/>
          <p:nvPr/>
        </p:nvSpPr>
        <p:spPr>
          <a:xfrm flipH="1">
            <a:off x="8894975" y="5016025"/>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5"/>
          <p:cNvSpPr/>
          <p:nvPr/>
        </p:nvSpPr>
        <p:spPr>
          <a:xfrm>
            <a:off x="8424000" y="38783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5"/>
          <p:cNvSpPr/>
          <p:nvPr/>
        </p:nvSpPr>
        <p:spPr>
          <a:xfrm>
            <a:off x="8509275" y="39846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5"/>
          <p:cNvSpPr/>
          <p:nvPr/>
        </p:nvSpPr>
        <p:spPr>
          <a:xfrm>
            <a:off x="8637175" y="40148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5"/>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5"/>
          <p:cNvSpPr/>
          <p:nvPr/>
        </p:nvSpPr>
        <p:spPr>
          <a:xfrm>
            <a:off x="8729850" y="38993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5"/>
          <p:cNvSpPr/>
          <p:nvPr/>
        </p:nvSpPr>
        <p:spPr>
          <a:xfrm>
            <a:off x="8630375" y="40346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5"/>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5"/>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5"/>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5"/>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5"/>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5"/>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5"/>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5"/>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5"/>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5"/>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5"/>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5"/>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5"/>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5"/>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5"/>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5"/>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5"/>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5"/>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5"/>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5"/>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5"/>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5"/>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5"/>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5"/>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5"/>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5"/>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5"/>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5"/>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5"/>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5"/>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5"/>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5"/>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5"/>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5"/>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5"/>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5"/>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5"/>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5"/>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5"/>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5"/>
          <p:cNvSpPr/>
          <p:nvPr/>
        </p:nvSpPr>
        <p:spPr>
          <a:xfrm>
            <a:off x="8512966" y="17839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5"/>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5"/>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5"/>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9" name="Google Shape;2829;p25"/>
          <p:cNvGrpSpPr/>
          <p:nvPr/>
        </p:nvGrpSpPr>
        <p:grpSpPr>
          <a:xfrm>
            <a:off x="5478201" y="4685225"/>
            <a:ext cx="668025" cy="291675"/>
            <a:chOff x="5478201" y="4685225"/>
            <a:chExt cx="668025" cy="291675"/>
          </a:xfrm>
        </p:grpSpPr>
        <p:sp>
          <p:nvSpPr>
            <p:cNvPr id="2830" name="Google Shape;2830;p25"/>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5"/>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5"/>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5"/>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5"/>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5"/>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5"/>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7" name="Google Shape;2837;p25"/>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5"/>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5"/>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5"/>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5"/>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5"/>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5"/>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5"/>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5"/>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5"/>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5"/>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5"/>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5"/>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5"/>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5"/>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5"/>
          <p:cNvSpPr/>
          <p:nvPr/>
        </p:nvSpPr>
        <p:spPr>
          <a:xfrm>
            <a:off x="6673988" y="2487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5"/>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5"/>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5"/>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5"/>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5"/>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5"/>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5"/>
          <p:cNvSpPr/>
          <p:nvPr/>
        </p:nvSpPr>
        <p:spPr>
          <a:xfrm>
            <a:off x="4144074"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5"/>
          <p:cNvSpPr/>
          <p:nvPr/>
        </p:nvSpPr>
        <p:spPr>
          <a:xfrm>
            <a:off x="4276579"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5"/>
          <p:cNvSpPr/>
          <p:nvPr/>
        </p:nvSpPr>
        <p:spPr>
          <a:xfrm>
            <a:off x="4282942"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5"/>
          <p:cNvSpPr/>
          <p:nvPr/>
        </p:nvSpPr>
        <p:spPr>
          <a:xfrm>
            <a:off x="4422346"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5"/>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5"/>
          <p:cNvSpPr/>
          <p:nvPr/>
        </p:nvSpPr>
        <p:spPr>
          <a:xfrm>
            <a:off x="522150"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5"/>
          <p:cNvSpPr/>
          <p:nvPr/>
        </p:nvSpPr>
        <p:spPr>
          <a:xfrm>
            <a:off x="408450"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5"/>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5"/>
          <p:cNvSpPr/>
          <p:nvPr/>
        </p:nvSpPr>
        <p:spPr>
          <a:xfrm>
            <a:off x="287925"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5"/>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5"/>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5"/>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5"/>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5"/>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5"/>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5"/>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5"/>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5"/>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5"/>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5"/>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5"/>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5"/>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5"/>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5"/>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5"/>
          <p:cNvSpPr/>
          <p:nvPr/>
        </p:nvSpPr>
        <p:spPr>
          <a:xfrm>
            <a:off x="21007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5"/>
          <p:cNvSpPr/>
          <p:nvPr/>
        </p:nvSpPr>
        <p:spPr>
          <a:xfrm flipH="1" rot="10800000">
            <a:off x="3245425" y="2320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5"/>
          <p:cNvSpPr/>
          <p:nvPr/>
        </p:nvSpPr>
        <p:spPr>
          <a:xfrm flipH="1" rot="10800000">
            <a:off x="3266450" y="3599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5"/>
          <p:cNvSpPr/>
          <p:nvPr/>
        </p:nvSpPr>
        <p:spPr>
          <a:xfrm flipH="1" rot="10800000">
            <a:off x="3145950" y="3247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5"/>
          <p:cNvSpPr/>
          <p:nvPr/>
        </p:nvSpPr>
        <p:spPr>
          <a:xfrm flipH="1" rot="10800000">
            <a:off x="3188575" y="4452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5"/>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5"/>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5"/>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5"/>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5"/>
          <p:cNvSpPr/>
          <p:nvPr/>
        </p:nvSpPr>
        <p:spPr>
          <a:xfrm flipH="1">
            <a:off x="6660900" y="49586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5"/>
          <p:cNvSpPr/>
          <p:nvPr/>
        </p:nvSpPr>
        <p:spPr>
          <a:xfrm flipH="1">
            <a:off x="6589850" y="50081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5"/>
          <p:cNvSpPr/>
          <p:nvPr/>
        </p:nvSpPr>
        <p:spPr>
          <a:xfrm flipH="1">
            <a:off x="6597250" y="49160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5"/>
          <p:cNvSpPr/>
          <p:nvPr/>
        </p:nvSpPr>
        <p:spPr>
          <a:xfrm>
            <a:off x="6413225" y="48389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5"/>
          <p:cNvSpPr/>
          <p:nvPr/>
        </p:nvSpPr>
        <p:spPr>
          <a:xfrm>
            <a:off x="6264275" y="48531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5"/>
          <p:cNvSpPr/>
          <p:nvPr/>
        </p:nvSpPr>
        <p:spPr>
          <a:xfrm>
            <a:off x="6327950" y="47779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5"/>
          <p:cNvSpPr/>
          <p:nvPr/>
        </p:nvSpPr>
        <p:spPr>
          <a:xfrm>
            <a:off x="6349550" y="49020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5"/>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5"/>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5"/>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5"/>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5"/>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5"/>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5"/>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5"/>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5"/>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5"/>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5"/>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5"/>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5"/>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5"/>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5"/>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5"/>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5"/>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5"/>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5"/>
          <p:cNvSpPr/>
          <p:nvPr/>
        </p:nvSpPr>
        <p:spPr>
          <a:xfrm>
            <a:off x="17045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5"/>
          <p:cNvSpPr/>
          <p:nvPr/>
        </p:nvSpPr>
        <p:spPr>
          <a:xfrm>
            <a:off x="17256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5"/>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5"/>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5"/>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5"/>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5"/>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5"/>
          <p:cNvSpPr/>
          <p:nvPr/>
        </p:nvSpPr>
        <p:spPr>
          <a:xfrm>
            <a:off x="8343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5"/>
          <p:cNvSpPr txBox="1"/>
          <p:nvPr>
            <p:ph idx="15"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926" name="Shape 2926"/>
        <p:cNvGrpSpPr/>
        <p:nvPr/>
      </p:nvGrpSpPr>
      <p:grpSpPr>
        <a:xfrm>
          <a:off x="0" y="0"/>
          <a:ext cx="0" cy="0"/>
          <a:chOff x="0" y="0"/>
          <a:chExt cx="0" cy="0"/>
        </a:xfrm>
      </p:grpSpPr>
      <p:grpSp>
        <p:nvGrpSpPr>
          <p:cNvPr id="2927" name="Google Shape;2927;p26"/>
          <p:cNvGrpSpPr/>
          <p:nvPr/>
        </p:nvGrpSpPr>
        <p:grpSpPr>
          <a:xfrm>
            <a:off x="-18275" y="-52337"/>
            <a:ext cx="9191374" cy="5226625"/>
            <a:chOff x="-35391" y="-52337"/>
            <a:chExt cx="9191374" cy="5226625"/>
          </a:xfrm>
        </p:grpSpPr>
        <p:grpSp>
          <p:nvGrpSpPr>
            <p:cNvPr id="2928" name="Google Shape;2928;p26"/>
            <p:cNvGrpSpPr/>
            <p:nvPr/>
          </p:nvGrpSpPr>
          <p:grpSpPr>
            <a:xfrm>
              <a:off x="5178375" y="-45050"/>
              <a:ext cx="3977608" cy="5216450"/>
              <a:chOff x="5178375" y="-45050"/>
              <a:chExt cx="3977608" cy="5216450"/>
            </a:xfrm>
          </p:grpSpPr>
          <p:grpSp>
            <p:nvGrpSpPr>
              <p:cNvPr id="2929" name="Google Shape;2929;p26"/>
              <p:cNvGrpSpPr/>
              <p:nvPr/>
            </p:nvGrpSpPr>
            <p:grpSpPr>
              <a:xfrm>
                <a:off x="5178375" y="-45050"/>
                <a:ext cx="3977608" cy="5216450"/>
                <a:chOff x="5178375" y="-51179"/>
                <a:chExt cx="3977608" cy="5216450"/>
              </a:xfrm>
            </p:grpSpPr>
            <p:sp>
              <p:nvSpPr>
                <p:cNvPr id="2930" name="Google Shape;2930;p2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 name="Google Shape;2962;p2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26"/>
            <p:cNvGrpSpPr/>
            <p:nvPr/>
          </p:nvGrpSpPr>
          <p:grpSpPr>
            <a:xfrm>
              <a:off x="-35391" y="-52337"/>
              <a:ext cx="5221525" cy="5226625"/>
              <a:chOff x="1190625" y="238125"/>
              <a:chExt cx="5221525" cy="5226625"/>
            </a:xfrm>
          </p:grpSpPr>
          <p:sp>
            <p:nvSpPr>
              <p:cNvPr id="2967" name="Google Shape;2967;p2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08" name="Google Shape;3008;p26"/>
          <p:cNvSpPr txBox="1"/>
          <p:nvPr>
            <p:ph type="title"/>
          </p:nvPr>
        </p:nvSpPr>
        <p:spPr>
          <a:xfrm>
            <a:off x="3886650" y="3074649"/>
            <a:ext cx="3799200" cy="5319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3009" name="Google Shape;3009;p26"/>
          <p:cNvSpPr txBox="1"/>
          <p:nvPr>
            <p:ph idx="1" type="subTitle"/>
          </p:nvPr>
        </p:nvSpPr>
        <p:spPr>
          <a:xfrm>
            <a:off x="1729975" y="1529575"/>
            <a:ext cx="5956200" cy="1420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3010" name="Google Shape;3010;p26"/>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6"/>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6"/>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6"/>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6"/>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6"/>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6"/>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6"/>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6"/>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6"/>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6"/>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6"/>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6"/>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6"/>
          <p:cNvSpPr/>
          <p:nvPr/>
        </p:nvSpPr>
        <p:spPr>
          <a:xfrm>
            <a:off x="8233068" y="4770789"/>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6"/>
          <p:cNvSpPr/>
          <p:nvPr/>
        </p:nvSpPr>
        <p:spPr>
          <a:xfrm>
            <a:off x="361159" y="37841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6"/>
          <p:cNvSpPr/>
          <p:nvPr/>
        </p:nvSpPr>
        <p:spPr>
          <a:xfrm>
            <a:off x="432209" y="37147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6"/>
          <p:cNvSpPr/>
          <p:nvPr/>
        </p:nvSpPr>
        <p:spPr>
          <a:xfrm>
            <a:off x="425409" y="38513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6"/>
          <p:cNvSpPr/>
          <p:nvPr/>
        </p:nvSpPr>
        <p:spPr>
          <a:xfrm>
            <a:off x="503284" y="36772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6"/>
          <p:cNvSpPr/>
          <p:nvPr/>
        </p:nvSpPr>
        <p:spPr>
          <a:xfrm>
            <a:off x="354334" y="36739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6"/>
          <p:cNvSpPr/>
          <p:nvPr/>
        </p:nvSpPr>
        <p:spPr>
          <a:xfrm>
            <a:off x="489059" y="37983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6"/>
          <p:cNvSpPr/>
          <p:nvPr/>
        </p:nvSpPr>
        <p:spPr>
          <a:xfrm>
            <a:off x="439609" y="36135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6"/>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6"/>
          <p:cNvSpPr/>
          <p:nvPr/>
        </p:nvSpPr>
        <p:spPr>
          <a:xfrm>
            <a:off x="538563" y="42263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6"/>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6"/>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6"/>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6"/>
          <p:cNvSpPr/>
          <p:nvPr/>
        </p:nvSpPr>
        <p:spPr>
          <a:xfrm>
            <a:off x="1642041" y="234827"/>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6"/>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6"/>
          <p:cNvSpPr/>
          <p:nvPr/>
        </p:nvSpPr>
        <p:spPr>
          <a:xfrm>
            <a:off x="1670466" y="299052"/>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6"/>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6"/>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1" name="Google Shape;3041;p26"/>
          <p:cNvGrpSpPr/>
          <p:nvPr/>
        </p:nvGrpSpPr>
        <p:grpSpPr>
          <a:xfrm flipH="1">
            <a:off x="698278" y="4655106"/>
            <a:ext cx="170580" cy="285126"/>
            <a:chOff x="6760903" y="4652644"/>
            <a:chExt cx="170580" cy="285126"/>
          </a:xfrm>
        </p:grpSpPr>
        <p:sp>
          <p:nvSpPr>
            <p:cNvPr id="3042" name="Google Shape;3042;p26"/>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6"/>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6"/>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6"/>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6"/>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6"/>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6"/>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6"/>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6"/>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6"/>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2" name="Google Shape;3052;p26"/>
          <p:cNvSpPr/>
          <p:nvPr/>
        </p:nvSpPr>
        <p:spPr>
          <a:xfrm flipH="1">
            <a:off x="4817661" y="1350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6"/>
          <p:cNvSpPr/>
          <p:nvPr/>
        </p:nvSpPr>
        <p:spPr>
          <a:xfrm flipH="1">
            <a:off x="4897790" y="2408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6"/>
          <p:cNvSpPr/>
          <p:nvPr/>
        </p:nvSpPr>
        <p:spPr>
          <a:xfrm flipH="1">
            <a:off x="4829960" y="3327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6"/>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6"/>
          <p:cNvSpPr/>
          <p:nvPr/>
        </p:nvSpPr>
        <p:spPr>
          <a:xfrm>
            <a:off x="3426613" y="3085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6"/>
          <p:cNvSpPr/>
          <p:nvPr/>
        </p:nvSpPr>
        <p:spPr>
          <a:xfrm>
            <a:off x="3497663" y="2392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6"/>
          <p:cNvSpPr/>
          <p:nvPr/>
        </p:nvSpPr>
        <p:spPr>
          <a:xfrm>
            <a:off x="3490863" y="3758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6"/>
          <p:cNvSpPr/>
          <p:nvPr/>
        </p:nvSpPr>
        <p:spPr>
          <a:xfrm>
            <a:off x="3568738" y="2016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6"/>
          <p:cNvSpPr/>
          <p:nvPr/>
        </p:nvSpPr>
        <p:spPr>
          <a:xfrm>
            <a:off x="3419788" y="1984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6"/>
          <p:cNvSpPr/>
          <p:nvPr/>
        </p:nvSpPr>
        <p:spPr>
          <a:xfrm>
            <a:off x="3554513" y="3227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6"/>
          <p:cNvSpPr/>
          <p:nvPr/>
        </p:nvSpPr>
        <p:spPr>
          <a:xfrm>
            <a:off x="3505063" y="1380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6"/>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6"/>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6"/>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6"/>
          <p:cNvSpPr/>
          <p:nvPr/>
        </p:nvSpPr>
        <p:spPr>
          <a:xfrm>
            <a:off x="8710600" y="3700475"/>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6"/>
          <p:cNvSpPr/>
          <p:nvPr/>
        </p:nvSpPr>
        <p:spPr>
          <a:xfrm>
            <a:off x="8739025" y="3764700"/>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6"/>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6"/>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6"/>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6"/>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6"/>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6"/>
          <p:cNvSpPr/>
          <p:nvPr/>
        </p:nvSpPr>
        <p:spPr>
          <a:xfrm>
            <a:off x="989013" y="47088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6"/>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6"/>
          <p:cNvSpPr/>
          <p:nvPr/>
        </p:nvSpPr>
        <p:spPr>
          <a:xfrm flipH="1">
            <a:off x="-10098" y="3932360"/>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6"/>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6"/>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6"/>
          <p:cNvSpPr/>
          <p:nvPr/>
        </p:nvSpPr>
        <p:spPr>
          <a:xfrm>
            <a:off x="8688807" y="2132750"/>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6"/>
          <p:cNvSpPr/>
          <p:nvPr/>
        </p:nvSpPr>
        <p:spPr>
          <a:xfrm>
            <a:off x="8845084" y="2345338"/>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6"/>
          <p:cNvSpPr/>
          <p:nvPr/>
        </p:nvSpPr>
        <p:spPr>
          <a:xfrm>
            <a:off x="8990677" y="2568610"/>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6"/>
          <p:cNvSpPr/>
          <p:nvPr/>
        </p:nvSpPr>
        <p:spPr>
          <a:xfrm>
            <a:off x="7022524" y="4602056"/>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6"/>
          <p:cNvSpPr/>
          <p:nvPr/>
        </p:nvSpPr>
        <p:spPr>
          <a:xfrm>
            <a:off x="45138" y="2872375"/>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
          <p:cNvSpPr/>
          <p:nvPr/>
        </p:nvSpPr>
        <p:spPr>
          <a:xfrm>
            <a:off x="37348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6"/>
          <p:cNvSpPr/>
          <p:nvPr/>
        </p:nvSpPr>
        <p:spPr>
          <a:xfrm>
            <a:off x="38884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6"/>
          <p:cNvSpPr/>
          <p:nvPr/>
        </p:nvSpPr>
        <p:spPr>
          <a:xfrm>
            <a:off x="40590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6"/>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6"/>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6"/>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6"/>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6"/>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6"/>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6"/>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6"/>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6"/>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6"/>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6"/>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6"/>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6"/>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6"/>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6"/>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6"/>
          <p:cNvSpPr/>
          <p:nvPr/>
        </p:nvSpPr>
        <p:spPr>
          <a:xfrm>
            <a:off x="8869191" y="3448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6"/>
          <p:cNvSpPr/>
          <p:nvPr/>
        </p:nvSpPr>
        <p:spPr>
          <a:xfrm>
            <a:off x="8890216" y="3471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6"/>
          <p:cNvSpPr/>
          <p:nvPr/>
        </p:nvSpPr>
        <p:spPr>
          <a:xfrm>
            <a:off x="5675666" y="3190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6"/>
          <p:cNvSpPr/>
          <p:nvPr/>
        </p:nvSpPr>
        <p:spPr>
          <a:xfrm>
            <a:off x="5696691" y="3424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6"/>
          <p:cNvSpPr/>
          <p:nvPr/>
        </p:nvSpPr>
        <p:spPr>
          <a:xfrm>
            <a:off x="6075100" y="379016"/>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6"/>
          <p:cNvSpPr/>
          <p:nvPr/>
        </p:nvSpPr>
        <p:spPr>
          <a:xfrm>
            <a:off x="6096125" y="402416"/>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6"/>
          <p:cNvSpPr/>
          <p:nvPr/>
        </p:nvSpPr>
        <p:spPr>
          <a:xfrm>
            <a:off x="408888" y="1897966"/>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
          <p:cNvSpPr/>
          <p:nvPr/>
        </p:nvSpPr>
        <p:spPr>
          <a:xfrm>
            <a:off x="8419613" y="31082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6"/>
          <p:cNvSpPr/>
          <p:nvPr/>
        </p:nvSpPr>
        <p:spPr>
          <a:xfrm>
            <a:off x="8622000" y="4041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6"/>
          <p:cNvSpPr/>
          <p:nvPr/>
        </p:nvSpPr>
        <p:spPr>
          <a:xfrm>
            <a:off x="8473050" y="4055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6"/>
          <p:cNvSpPr/>
          <p:nvPr/>
        </p:nvSpPr>
        <p:spPr>
          <a:xfrm>
            <a:off x="8536725" y="3980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6"/>
          <p:cNvSpPr/>
          <p:nvPr/>
        </p:nvSpPr>
        <p:spPr>
          <a:xfrm>
            <a:off x="8558325" y="4104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6"/>
          <p:cNvSpPr/>
          <p:nvPr/>
        </p:nvSpPr>
        <p:spPr>
          <a:xfrm>
            <a:off x="8990663" y="3541775"/>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
          <p:cNvSpPr/>
          <p:nvPr/>
        </p:nvSpPr>
        <p:spPr>
          <a:xfrm>
            <a:off x="9067270" y="3637550"/>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6"/>
          <p:cNvSpPr/>
          <p:nvPr/>
        </p:nvSpPr>
        <p:spPr>
          <a:xfrm>
            <a:off x="981925" y="4015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6"/>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6"/>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6"/>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6"/>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6"/>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6"/>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6"/>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6"/>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6"/>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6"/>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6"/>
          <p:cNvSpPr/>
          <p:nvPr/>
        </p:nvSpPr>
        <p:spPr>
          <a:xfrm flipH="1">
            <a:off x="8577" y="1930513"/>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6"/>
          <p:cNvSpPr/>
          <p:nvPr/>
        </p:nvSpPr>
        <p:spPr>
          <a:xfrm flipH="1">
            <a:off x="8571" y="2143100"/>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
          <p:cNvSpPr/>
          <p:nvPr/>
        </p:nvSpPr>
        <p:spPr>
          <a:xfrm flipH="1">
            <a:off x="-3068" y="2366372"/>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6"/>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6"/>
          <p:cNvSpPr/>
          <p:nvPr/>
        </p:nvSpPr>
        <p:spPr>
          <a:xfrm>
            <a:off x="5075225" y="-5077"/>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6"/>
          <p:cNvSpPr/>
          <p:nvPr/>
        </p:nvSpPr>
        <p:spPr>
          <a:xfrm>
            <a:off x="8543459" y="2113732"/>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6"/>
          <p:cNvSpPr/>
          <p:nvPr/>
        </p:nvSpPr>
        <p:spPr>
          <a:xfrm>
            <a:off x="8793653" y="205665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6"/>
          <p:cNvSpPr/>
          <p:nvPr/>
        </p:nvSpPr>
        <p:spPr>
          <a:xfrm>
            <a:off x="8637938" y="2057019"/>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6"/>
          <p:cNvSpPr/>
          <p:nvPr/>
        </p:nvSpPr>
        <p:spPr>
          <a:xfrm>
            <a:off x="8700553" y="2149738"/>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6"/>
          <p:cNvSpPr/>
          <p:nvPr/>
        </p:nvSpPr>
        <p:spPr>
          <a:xfrm>
            <a:off x="176663" y="14428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6"/>
          <p:cNvSpPr/>
          <p:nvPr/>
        </p:nvSpPr>
        <p:spPr>
          <a:xfrm>
            <a:off x="318788" y="154416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
          <p:cNvSpPr/>
          <p:nvPr/>
        </p:nvSpPr>
        <p:spPr>
          <a:xfrm>
            <a:off x="325613" y="12938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6"/>
          <p:cNvSpPr/>
          <p:nvPr/>
        </p:nvSpPr>
        <p:spPr>
          <a:xfrm>
            <a:off x="475138" y="14428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6"/>
          <p:cNvSpPr/>
          <p:nvPr/>
        </p:nvSpPr>
        <p:spPr>
          <a:xfrm>
            <a:off x="7249063"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6"/>
          <p:cNvSpPr/>
          <p:nvPr/>
        </p:nvSpPr>
        <p:spPr>
          <a:xfrm>
            <a:off x="7402616"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6"/>
          <p:cNvSpPr/>
          <p:nvPr/>
        </p:nvSpPr>
        <p:spPr>
          <a:xfrm>
            <a:off x="7573215"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1_1_1">
    <p:spTree>
      <p:nvGrpSpPr>
        <p:cNvPr id="3144" name="Shape 3144"/>
        <p:cNvGrpSpPr/>
        <p:nvPr/>
      </p:nvGrpSpPr>
      <p:grpSpPr>
        <a:xfrm>
          <a:off x="0" y="0"/>
          <a:ext cx="0" cy="0"/>
          <a:chOff x="0" y="0"/>
          <a:chExt cx="0" cy="0"/>
        </a:xfrm>
      </p:grpSpPr>
      <p:grpSp>
        <p:nvGrpSpPr>
          <p:cNvPr id="3145" name="Google Shape;3145;p27"/>
          <p:cNvGrpSpPr/>
          <p:nvPr/>
        </p:nvGrpSpPr>
        <p:grpSpPr>
          <a:xfrm>
            <a:off x="-18275" y="-52337"/>
            <a:ext cx="9191374" cy="5226625"/>
            <a:chOff x="-35391" y="-52337"/>
            <a:chExt cx="9191374" cy="5226625"/>
          </a:xfrm>
        </p:grpSpPr>
        <p:grpSp>
          <p:nvGrpSpPr>
            <p:cNvPr id="3146" name="Google Shape;3146;p27"/>
            <p:cNvGrpSpPr/>
            <p:nvPr/>
          </p:nvGrpSpPr>
          <p:grpSpPr>
            <a:xfrm>
              <a:off x="5178375" y="-45050"/>
              <a:ext cx="3977608" cy="5216450"/>
              <a:chOff x="5178375" y="-45050"/>
              <a:chExt cx="3977608" cy="5216450"/>
            </a:xfrm>
          </p:grpSpPr>
          <p:grpSp>
            <p:nvGrpSpPr>
              <p:cNvPr id="3147" name="Google Shape;3147;p27"/>
              <p:cNvGrpSpPr/>
              <p:nvPr/>
            </p:nvGrpSpPr>
            <p:grpSpPr>
              <a:xfrm>
                <a:off x="5178375" y="-45050"/>
                <a:ext cx="3977608" cy="5216450"/>
                <a:chOff x="5178375" y="-51179"/>
                <a:chExt cx="3977608" cy="5216450"/>
              </a:xfrm>
            </p:grpSpPr>
            <p:sp>
              <p:nvSpPr>
                <p:cNvPr id="3148" name="Google Shape;3148;p2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0" name="Google Shape;3180;p2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4" name="Google Shape;3184;p27"/>
            <p:cNvGrpSpPr/>
            <p:nvPr/>
          </p:nvGrpSpPr>
          <p:grpSpPr>
            <a:xfrm>
              <a:off x="-35391" y="-52337"/>
              <a:ext cx="5221525" cy="5226625"/>
              <a:chOff x="1190625" y="238125"/>
              <a:chExt cx="5221525" cy="5226625"/>
            </a:xfrm>
          </p:grpSpPr>
          <p:sp>
            <p:nvSpPr>
              <p:cNvPr id="3185" name="Google Shape;3185;p2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26" name="Google Shape;3226;p27"/>
          <p:cNvSpPr/>
          <p:nvPr/>
        </p:nvSpPr>
        <p:spPr>
          <a:xfrm flipH="1">
            <a:off x="8894975" y="13617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
          <p:cNvSpPr/>
          <p:nvPr/>
        </p:nvSpPr>
        <p:spPr>
          <a:xfrm>
            <a:off x="8696550" y="27920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7"/>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7"/>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0" name="Google Shape;3230;p27"/>
          <p:cNvGrpSpPr/>
          <p:nvPr/>
        </p:nvGrpSpPr>
        <p:grpSpPr>
          <a:xfrm>
            <a:off x="4908004" y="209296"/>
            <a:ext cx="255850" cy="234225"/>
            <a:chOff x="8692579" y="1342300"/>
            <a:chExt cx="255850" cy="234225"/>
          </a:xfrm>
        </p:grpSpPr>
        <p:sp>
          <p:nvSpPr>
            <p:cNvPr id="3231" name="Google Shape;3231;p27"/>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7"/>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7"/>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7"/>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7"/>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7"/>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7"/>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7"/>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7"/>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0" name="Google Shape;3240;p27"/>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7"/>
          <p:cNvSpPr/>
          <p:nvPr/>
        </p:nvSpPr>
        <p:spPr>
          <a:xfrm>
            <a:off x="239663" y="358558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7"/>
          <p:cNvSpPr/>
          <p:nvPr/>
        </p:nvSpPr>
        <p:spPr>
          <a:xfrm>
            <a:off x="374388" y="348328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7"/>
          <p:cNvSpPr/>
          <p:nvPr/>
        </p:nvSpPr>
        <p:spPr>
          <a:xfrm>
            <a:off x="339163" y="35787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7"/>
          <p:cNvSpPr/>
          <p:nvPr/>
        </p:nvSpPr>
        <p:spPr>
          <a:xfrm>
            <a:off x="296513" y="349348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7"/>
          <p:cNvSpPr/>
          <p:nvPr/>
        </p:nvSpPr>
        <p:spPr>
          <a:xfrm>
            <a:off x="300184" y="11118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7"/>
          <p:cNvSpPr/>
          <p:nvPr/>
        </p:nvSpPr>
        <p:spPr>
          <a:xfrm>
            <a:off x="305759" y="9074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7"/>
          <p:cNvSpPr/>
          <p:nvPr/>
        </p:nvSpPr>
        <p:spPr>
          <a:xfrm>
            <a:off x="427887" y="10291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8" name="Google Shape;3248;p27"/>
          <p:cNvGrpSpPr/>
          <p:nvPr/>
        </p:nvGrpSpPr>
        <p:grpSpPr>
          <a:xfrm>
            <a:off x="3898488" y="4685225"/>
            <a:ext cx="668025" cy="291675"/>
            <a:chOff x="5478201" y="4685225"/>
            <a:chExt cx="668025" cy="291675"/>
          </a:xfrm>
        </p:grpSpPr>
        <p:sp>
          <p:nvSpPr>
            <p:cNvPr id="3249" name="Google Shape;3249;p27"/>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7"/>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7"/>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7"/>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7"/>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7"/>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7"/>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6" name="Google Shape;3256;p27"/>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7"/>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7"/>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7"/>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7"/>
          <p:cNvSpPr/>
          <p:nvPr/>
        </p:nvSpPr>
        <p:spPr>
          <a:xfrm>
            <a:off x="8662191" y="3542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1" name="Google Shape;3261;p27"/>
          <p:cNvGrpSpPr/>
          <p:nvPr/>
        </p:nvGrpSpPr>
        <p:grpSpPr>
          <a:xfrm>
            <a:off x="5805142" y="4644140"/>
            <a:ext cx="156379" cy="261411"/>
            <a:chOff x="8498516" y="2700150"/>
            <a:chExt cx="142150" cy="237625"/>
          </a:xfrm>
        </p:grpSpPr>
        <p:sp>
          <p:nvSpPr>
            <p:cNvPr id="3262" name="Google Shape;3262;p27"/>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7"/>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7"/>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7"/>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7"/>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7"/>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7"/>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7"/>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7"/>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7"/>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2" name="Google Shape;3272;p27"/>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7"/>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7"/>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7"/>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7"/>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7"/>
          <p:cNvSpPr/>
          <p:nvPr/>
        </p:nvSpPr>
        <p:spPr>
          <a:xfrm>
            <a:off x="7027761"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7"/>
          <p:cNvSpPr/>
          <p:nvPr/>
        </p:nvSpPr>
        <p:spPr>
          <a:xfrm>
            <a:off x="7160267"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7"/>
          <p:cNvSpPr/>
          <p:nvPr/>
        </p:nvSpPr>
        <p:spPr>
          <a:xfrm>
            <a:off x="7166630"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7"/>
          <p:cNvSpPr/>
          <p:nvPr/>
        </p:nvSpPr>
        <p:spPr>
          <a:xfrm>
            <a:off x="7306034"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7"/>
          <p:cNvSpPr/>
          <p:nvPr/>
        </p:nvSpPr>
        <p:spPr>
          <a:xfrm>
            <a:off x="7524724"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7"/>
          <p:cNvSpPr/>
          <p:nvPr/>
        </p:nvSpPr>
        <p:spPr>
          <a:xfrm>
            <a:off x="1189766" y="3522331"/>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7"/>
          <p:cNvSpPr/>
          <p:nvPr/>
        </p:nvSpPr>
        <p:spPr>
          <a:xfrm flipH="1">
            <a:off x="3553013" y="48964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7"/>
          <p:cNvSpPr/>
          <p:nvPr/>
        </p:nvSpPr>
        <p:spPr>
          <a:xfrm flipH="1">
            <a:off x="3481963" y="49458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7"/>
          <p:cNvSpPr/>
          <p:nvPr/>
        </p:nvSpPr>
        <p:spPr>
          <a:xfrm flipH="1">
            <a:off x="3489363" y="48537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7"/>
          <p:cNvSpPr/>
          <p:nvPr/>
        </p:nvSpPr>
        <p:spPr>
          <a:xfrm>
            <a:off x="2243800" y="48003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7"/>
          <p:cNvSpPr/>
          <p:nvPr/>
        </p:nvSpPr>
        <p:spPr>
          <a:xfrm>
            <a:off x="2094850" y="48145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7"/>
          <p:cNvSpPr/>
          <p:nvPr/>
        </p:nvSpPr>
        <p:spPr>
          <a:xfrm>
            <a:off x="2158525" y="47392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7"/>
          <p:cNvSpPr/>
          <p:nvPr/>
        </p:nvSpPr>
        <p:spPr>
          <a:xfrm>
            <a:off x="2180125" y="48633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7"/>
          <p:cNvSpPr/>
          <p:nvPr/>
        </p:nvSpPr>
        <p:spPr>
          <a:xfrm>
            <a:off x="1296338" y="2327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7"/>
          <p:cNvSpPr/>
          <p:nvPr/>
        </p:nvSpPr>
        <p:spPr>
          <a:xfrm>
            <a:off x="1147388" y="2469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7"/>
          <p:cNvSpPr/>
          <p:nvPr/>
        </p:nvSpPr>
        <p:spPr>
          <a:xfrm>
            <a:off x="1211063" y="1717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7"/>
          <p:cNvSpPr/>
          <p:nvPr/>
        </p:nvSpPr>
        <p:spPr>
          <a:xfrm>
            <a:off x="1232663" y="2958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7"/>
          <p:cNvSpPr/>
          <p:nvPr/>
        </p:nvSpPr>
        <p:spPr>
          <a:xfrm>
            <a:off x="58583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7"/>
          <p:cNvSpPr/>
          <p:nvPr/>
        </p:nvSpPr>
        <p:spPr>
          <a:xfrm flipH="1" rot="10800000">
            <a:off x="3262461" y="102827"/>
            <a:ext cx="66612" cy="35546"/>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7"/>
          <p:cNvSpPr/>
          <p:nvPr/>
        </p:nvSpPr>
        <p:spPr>
          <a:xfrm flipH="1" rot="10800000">
            <a:off x="3287087" y="252633"/>
            <a:ext cx="49981" cy="49952"/>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7"/>
          <p:cNvSpPr/>
          <p:nvPr/>
        </p:nvSpPr>
        <p:spPr>
          <a:xfrm flipH="1" rot="10800000">
            <a:off x="3145950" y="211346"/>
            <a:ext cx="49952" cy="49981"/>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7"/>
          <p:cNvSpPr/>
          <p:nvPr/>
        </p:nvSpPr>
        <p:spPr>
          <a:xfrm flipH="1" rot="10800000">
            <a:off x="3195875" y="352513"/>
            <a:ext cx="49981" cy="41988"/>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9" name="Google Shape;3299;p27"/>
          <p:cNvGrpSpPr/>
          <p:nvPr/>
        </p:nvGrpSpPr>
        <p:grpSpPr>
          <a:xfrm>
            <a:off x="1537954" y="73563"/>
            <a:ext cx="142150" cy="237625"/>
            <a:chOff x="1690354" y="73563"/>
            <a:chExt cx="142150" cy="237625"/>
          </a:xfrm>
        </p:grpSpPr>
        <p:sp>
          <p:nvSpPr>
            <p:cNvPr id="3300" name="Google Shape;3300;p27"/>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7"/>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7"/>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7"/>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7"/>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7"/>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7"/>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7"/>
            <p:cNvSpPr/>
            <p:nvPr/>
          </p:nvSpPr>
          <p:spPr>
            <a:xfrm>
              <a:off x="17045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7"/>
            <p:cNvSpPr/>
            <p:nvPr/>
          </p:nvSpPr>
          <p:spPr>
            <a:xfrm>
              <a:off x="17256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7"/>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0" name="Google Shape;3310;p27"/>
          <p:cNvGrpSpPr/>
          <p:nvPr/>
        </p:nvGrpSpPr>
        <p:grpSpPr>
          <a:xfrm flipH="1">
            <a:off x="-17204" y="-9088"/>
            <a:ext cx="1079400" cy="888675"/>
            <a:chOff x="238125" y="2337550"/>
            <a:chExt cx="1079400" cy="888675"/>
          </a:xfrm>
        </p:grpSpPr>
        <p:sp>
          <p:nvSpPr>
            <p:cNvPr id="3311" name="Google Shape;3311;p27"/>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7"/>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7"/>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7"/>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7"/>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7"/>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7"/>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7"/>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7"/>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7"/>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7"/>
            <p:cNvSpPr/>
            <p:nvPr/>
          </p:nvSpPr>
          <p:spPr>
            <a:xfrm>
              <a:off x="463800" y="2669325"/>
              <a:ext cx="25" cy="14125"/>
            </a:xfrm>
            <a:custGeom>
              <a:rect b="b" l="l" r="r" t="t"/>
              <a:pathLst>
                <a:path extrusionOk="0" h="565" w="1">
                  <a:moveTo>
                    <a:pt x="1" y="0"/>
                  </a:moveTo>
                  <a:lnTo>
                    <a:pt x="1" y="56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7"/>
            <p:cNvSpPr/>
            <p:nvPr/>
          </p:nvSpPr>
          <p:spPr>
            <a:xfrm>
              <a:off x="922525" y="2393975"/>
              <a:ext cx="25" cy="7350"/>
            </a:xfrm>
            <a:custGeom>
              <a:rect b="b" l="l" r="r" t="t"/>
              <a:pathLst>
                <a:path extrusionOk="0" h="294" w="1">
                  <a:moveTo>
                    <a:pt x="1" y="0"/>
                  </a:moveTo>
                  <a:lnTo>
                    <a:pt x="1" y="29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7"/>
            <p:cNvSpPr/>
            <p:nvPr/>
          </p:nvSpPr>
          <p:spPr>
            <a:xfrm>
              <a:off x="477900" y="3141575"/>
              <a:ext cx="25" cy="25"/>
            </a:xfrm>
            <a:custGeom>
              <a:rect b="b" l="l" r="r" t="t"/>
              <a:pathLst>
                <a:path extrusionOk="0" h="1" w="1">
                  <a:moveTo>
                    <a:pt x="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7"/>
            <p:cNvSpPr/>
            <p:nvPr/>
          </p:nvSpPr>
          <p:spPr>
            <a:xfrm>
              <a:off x="915200" y="2401300"/>
              <a:ext cx="7350" cy="6800"/>
            </a:xfrm>
            <a:custGeom>
              <a:rect b="b" l="l" r="r" t="t"/>
              <a:pathLst>
                <a:path extrusionOk="0" h="272" w="294">
                  <a:moveTo>
                    <a:pt x="294" y="1"/>
                  </a:moveTo>
                  <a:lnTo>
                    <a:pt x="0" y="27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7"/>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7"/>
            <p:cNvSpPr/>
            <p:nvPr/>
          </p:nvSpPr>
          <p:spPr>
            <a:xfrm>
              <a:off x="471150" y="2697525"/>
              <a:ext cx="25" cy="25"/>
            </a:xfrm>
            <a:custGeom>
              <a:rect b="b" l="l" r="r" t="t"/>
              <a:pathLst>
                <a:path extrusionOk="0" h="1" w="1">
                  <a:moveTo>
                    <a:pt x="0" y="1"/>
                  </a:moveTo>
                  <a:lnTo>
                    <a:pt x="0"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7" name="Google Shape;3327;p27"/>
          <p:cNvSpPr/>
          <p:nvPr/>
        </p:nvSpPr>
        <p:spPr>
          <a:xfrm>
            <a:off x="3613063" y="4119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7"/>
          <p:cNvSpPr/>
          <p:nvPr/>
        </p:nvSpPr>
        <p:spPr>
          <a:xfrm>
            <a:off x="3762228" y="168454"/>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7"/>
          <p:cNvSpPr/>
          <p:nvPr/>
        </p:nvSpPr>
        <p:spPr>
          <a:xfrm>
            <a:off x="3921109" y="32091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7"/>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7"/>
          <p:cNvSpPr/>
          <p:nvPr/>
        </p:nvSpPr>
        <p:spPr>
          <a:xfrm>
            <a:off x="4679205" y="472406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7"/>
          <p:cNvSpPr/>
          <p:nvPr/>
        </p:nvSpPr>
        <p:spPr>
          <a:xfrm flipH="1">
            <a:off x="8824463" y="38905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7"/>
          <p:cNvSpPr/>
          <p:nvPr/>
        </p:nvSpPr>
        <p:spPr>
          <a:xfrm flipH="1">
            <a:off x="8973413" y="39047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7"/>
          <p:cNvSpPr/>
          <p:nvPr/>
        </p:nvSpPr>
        <p:spPr>
          <a:xfrm flipH="1">
            <a:off x="8909738" y="38294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7"/>
          <p:cNvSpPr/>
          <p:nvPr/>
        </p:nvSpPr>
        <p:spPr>
          <a:xfrm flipH="1">
            <a:off x="8888138" y="39535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7"/>
          <p:cNvSpPr/>
          <p:nvPr/>
        </p:nvSpPr>
        <p:spPr>
          <a:xfrm>
            <a:off x="171875" y="14731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7"/>
          <p:cNvSpPr/>
          <p:nvPr/>
        </p:nvSpPr>
        <p:spPr>
          <a:xfrm>
            <a:off x="8531560" y="784625"/>
            <a:ext cx="255856" cy="374912"/>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7"/>
          <p:cNvSpPr/>
          <p:nvPr/>
        </p:nvSpPr>
        <p:spPr>
          <a:xfrm>
            <a:off x="5406916" y="274613"/>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7"/>
          <p:cNvSpPr/>
          <p:nvPr/>
        </p:nvSpPr>
        <p:spPr>
          <a:xfrm>
            <a:off x="5574820" y="64404"/>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7"/>
          <p:cNvSpPr/>
          <p:nvPr/>
        </p:nvSpPr>
        <p:spPr>
          <a:xfrm>
            <a:off x="5446539" y="319363"/>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7"/>
          <p:cNvSpPr/>
          <p:nvPr/>
        </p:nvSpPr>
        <p:spPr>
          <a:xfrm>
            <a:off x="5600838" y="103108"/>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7"/>
          <p:cNvSpPr/>
          <p:nvPr/>
        </p:nvSpPr>
        <p:spPr>
          <a:xfrm>
            <a:off x="6540188"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7"/>
          <p:cNvSpPr/>
          <p:nvPr/>
        </p:nvSpPr>
        <p:spPr>
          <a:xfrm>
            <a:off x="6689353"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7"/>
          <p:cNvSpPr/>
          <p:nvPr/>
        </p:nvSpPr>
        <p:spPr>
          <a:xfrm>
            <a:off x="6848234"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7"/>
          <p:cNvSpPr/>
          <p:nvPr/>
        </p:nvSpPr>
        <p:spPr>
          <a:xfrm>
            <a:off x="6187750" y="47205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7"/>
          <p:cNvSpPr/>
          <p:nvPr/>
        </p:nvSpPr>
        <p:spPr>
          <a:xfrm flipH="1" rot="10800000">
            <a:off x="5807550" y="35752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7"/>
          <p:cNvSpPr/>
          <p:nvPr/>
        </p:nvSpPr>
        <p:spPr>
          <a:xfrm>
            <a:off x="1974427" y="-8116"/>
            <a:ext cx="896004" cy="449299"/>
          </a:xfrm>
          <a:custGeom>
            <a:rect b="b" l="l" r="r" t="t"/>
            <a:pathLst>
              <a:path extrusionOk="0" h="14034" w="27987">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7"/>
          <p:cNvSpPr/>
          <p:nvPr/>
        </p:nvSpPr>
        <p:spPr>
          <a:xfrm>
            <a:off x="178062" y="99910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7"/>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7"/>
          <p:cNvSpPr/>
          <p:nvPr/>
        </p:nvSpPr>
        <p:spPr>
          <a:xfrm>
            <a:off x="8719588" y="22214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7"/>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BLANK_1_1_1_3">
    <p:spTree>
      <p:nvGrpSpPr>
        <p:cNvPr id="3352" name="Shape 3352"/>
        <p:cNvGrpSpPr/>
        <p:nvPr/>
      </p:nvGrpSpPr>
      <p:grpSpPr>
        <a:xfrm>
          <a:off x="0" y="0"/>
          <a:ext cx="0" cy="0"/>
          <a:chOff x="0" y="0"/>
          <a:chExt cx="0" cy="0"/>
        </a:xfrm>
      </p:grpSpPr>
      <p:grpSp>
        <p:nvGrpSpPr>
          <p:cNvPr id="3353" name="Google Shape;3353;p28"/>
          <p:cNvGrpSpPr/>
          <p:nvPr/>
        </p:nvGrpSpPr>
        <p:grpSpPr>
          <a:xfrm>
            <a:off x="-18275" y="-52337"/>
            <a:ext cx="9191374" cy="5226625"/>
            <a:chOff x="-35391" y="-52337"/>
            <a:chExt cx="9191374" cy="5226625"/>
          </a:xfrm>
        </p:grpSpPr>
        <p:grpSp>
          <p:nvGrpSpPr>
            <p:cNvPr id="3354" name="Google Shape;3354;p28"/>
            <p:cNvGrpSpPr/>
            <p:nvPr/>
          </p:nvGrpSpPr>
          <p:grpSpPr>
            <a:xfrm>
              <a:off x="5178375" y="-45050"/>
              <a:ext cx="3977608" cy="5216450"/>
              <a:chOff x="5178375" y="-45050"/>
              <a:chExt cx="3977608" cy="5216450"/>
            </a:xfrm>
          </p:grpSpPr>
          <p:grpSp>
            <p:nvGrpSpPr>
              <p:cNvPr id="3355" name="Google Shape;3355;p28"/>
              <p:cNvGrpSpPr/>
              <p:nvPr/>
            </p:nvGrpSpPr>
            <p:grpSpPr>
              <a:xfrm>
                <a:off x="5178375" y="-45050"/>
                <a:ext cx="3977608" cy="5216450"/>
                <a:chOff x="5178375" y="-51179"/>
                <a:chExt cx="3977608" cy="5216450"/>
              </a:xfrm>
            </p:grpSpPr>
            <p:sp>
              <p:nvSpPr>
                <p:cNvPr id="3356" name="Google Shape;3356;p2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8" name="Google Shape;3388;p2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2" name="Google Shape;3392;p28"/>
            <p:cNvGrpSpPr/>
            <p:nvPr/>
          </p:nvGrpSpPr>
          <p:grpSpPr>
            <a:xfrm>
              <a:off x="-35391" y="-52337"/>
              <a:ext cx="5221525" cy="5226625"/>
              <a:chOff x="1190625" y="238125"/>
              <a:chExt cx="5221525" cy="5226625"/>
            </a:xfrm>
          </p:grpSpPr>
          <p:sp>
            <p:nvSpPr>
              <p:cNvPr id="3393" name="Google Shape;3393;p2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34" name="Google Shape;3434;p28"/>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3435" name="Google Shape;3435;p28"/>
          <p:cNvSpPr/>
          <p:nvPr/>
        </p:nvSpPr>
        <p:spPr>
          <a:xfrm>
            <a:off x="1582538" y="47669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8"/>
          <p:cNvSpPr/>
          <p:nvPr/>
        </p:nvSpPr>
        <p:spPr>
          <a:xfrm>
            <a:off x="1646788" y="48929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8"/>
          <p:cNvSpPr/>
          <p:nvPr/>
        </p:nvSpPr>
        <p:spPr>
          <a:xfrm>
            <a:off x="1732063" y="47934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8"/>
          <p:cNvSpPr/>
          <p:nvPr/>
        </p:nvSpPr>
        <p:spPr>
          <a:xfrm>
            <a:off x="1497263" y="48893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8"/>
          <p:cNvSpPr/>
          <p:nvPr/>
        </p:nvSpPr>
        <p:spPr>
          <a:xfrm>
            <a:off x="1582538" y="49956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8"/>
          <p:cNvSpPr/>
          <p:nvPr/>
        </p:nvSpPr>
        <p:spPr>
          <a:xfrm>
            <a:off x="1710438" y="50259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8"/>
          <p:cNvSpPr/>
          <p:nvPr/>
        </p:nvSpPr>
        <p:spPr>
          <a:xfrm>
            <a:off x="1803113" y="49104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8"/>
          <p:cNvSpPr/>
          <p:nvPr/>
        </p:nvSpPr>
        <p:spPr>
          <a:xfrm>
            <a:off x="361159" y="37841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8"/>
          <p:cNvSpPr/>
          <p:nvPr/>
        </p:nvSpPr>
        <p:spPr>
          <a:xfrm>
            <a:off x="432209" y="37147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8"/>
          <p:cNvSpPr/>
          <p:nvPr/>
        </p:nvSpPr>
        <p:spPr>
          <a:xfrm>
            <a:off x="425409" y="38513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8"/>
          <p:cNvSpPr/>
          <p:nvPr/>
        </p:nvSpPr>
        <p:spPr>
          <a:xfrm>
            <a:off x="503284" y="36772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8"/>
          <p:cNvSpPr/>
          <p:nvPr/>
        </p:nvSpPr>
        <p:spPr>
          <a:xfrm>
            <a:off x="354334" y="36739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8"/>
          <p:cNvSpPr/>
          <p:nvPr/>
        </p:nvSpPr>
        <p:spPr>
          <a:xfrm>
            <a:off x="489059" y="37983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8"/>
          <p:cNvSpPr/>
          <p:nvPr/>
        </p:nvSpPr>
        <p:spPr>
          <a:xfrm>
            <a:off x="439609" y="36135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8"/>
          <p:cNvSpPr/>
          <p:nvPr/>
        </p:nvSpPr>
        <p:spPr>
          <a:xfrm flipH="1">
            <a:off x="2111728" y="-7275"/>
            <a:ext cx="1100122" cy="428702"/>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8"/>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8"/>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8"/>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8"/>
          <p:cNvSpPr/>
          <p:nvPr/>
        </p:nvSpPr>
        <p:spPr>
          <a:xfrm>
            <a:off x="1642041" y="234827"/>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8"/>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8"/>
          <p:cNvSpPr/>
          <p:nvPr/>
        </p:nvSpPr>
        <p:spPr>
          <a:xfrm>
            <a:off x="1670466" y="299052"/>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8"/>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8"/>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8"/>
          <p:cNvSpPr/>
          <p:nvPr/>
        </p:nvSpPr>
        <p:spPr>
          <a:xfrm flipH="1">
            <a:off x="4817661" y="1350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8"/>
          <p:cNvSpPr/>
          <p:nvPr/>
        </p:nvSpPr>
        <p:spPr>
          <a:xfrm flipH="1">
            <a:off x="4897790" y="2408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8"/>
          <p:cNvSpPr/>
          <p:nvPr/>
        </p:nvSpPr>
        <p:spPr>
          <a:xfrm flipH="1">
            <a:off x="4829960" y="3327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8"/>
          <p:cNvSpPr/>
          <p:nvPr/>
        </p:nvSpPr>
        <p:spPr>
          <a:xfrm>
            <a:off x="3350413" y="2323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8"/>
          <p:cNvSpPr/>
          <p:nvPr/>
        </p:nvSpPr>
        <p:spPr>
          <a:xfrm>
            <a:off x="3421463" y="1630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8"/>
          <p:cNvSpPr/>
          <p:nvPr/>
        </p:nvSpPr>
        <p:spPr>
          <a:xfrm>
            <a:off x="3414663" y="2996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8"/>
          <p:cNvSpPr/>
          <p:nvPr/>
        </p:nvSpPr>
        <p:spPr>
          <a:xfrm>
            <a:off x="3492538" y="1254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8"/>
          <p:cNvSpPr/>
          <p:nvPr/>
        </p:nvSpPr>
        <p:spPr>
          <a:xfrm>
            <a:off x="3343588" y="1222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8"/>
          <p:cNvSpPr/>
          <p:nvPr/>
        </p:nvSpPr>
        <p:spPr>
          <a:xfrm>
            <a:off x="3478313" y="2465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8"/>
          <p:cNvSpPr/>
          <p:nvPr/>
        </p:nvSpPr>
        <p:spPr>
          <a:xfrm>
            <a:off x="3428863" y="618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8"/>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8"/>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8"/>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8"/>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8"/>
          <p:cNvSpPr/>
          <p:nvPr/>
        </p:nvSpPr>
        <p:spPr>
          <a:xfrm flipH="1">
            <a:off x="-33656" y="3932360"/>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8"/>
          <p:cNvSpPr/>
          <p:nvPr/>
        </p:nvSpPr>
        <p:spPr>
          <a:xfrm>
            <a:off x="223435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8"/>
          <p:cNvSpPr/>
          <p:nvPr/>
        </p:nvSpPr>
        <p:spPr>
          <a:xfrm flipH="1">
            <a:off x="5277855" y="4696564"/>
            <a:ext cx="1224469" cy="477835"/>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8"/>
          <p:cNvSpPr/>
          <p:nvPr/>
        </p:nvSpPr>
        <p:spPr>
          <a:xfrm>
            <a:off x="8688807" y="2132750"/>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8"/>
          <p:cNvSpPr/>
          <p:nvPr/>
        </p:nvSpPr>
        <p:spPr>
          <a:xfrm>
            <a:off x="8845084" y="2345338"/>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8"/>
          <p:cNvSpPr/>
          <p:nvPr/>
        </p:nvSpPr>
        <p:spPr>
          <a:xfrm>
            <a:off x="8990677" y="2568610"/>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8"/>
          <p:cNvSpPr/>
          <p:nvPr/>
        </p:nvSpPr>
        <p:spPr>
          <a:xfrm>
            <a:off x="7177945" y="4647349"/>
            <a:ext cx="796989" cy="493327"/>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8"/>
          <p:cNvSpPr/>
          <p:nvPr/>
        </p:nvSpPr>
        <p:spPr>
          <a:xfrm>
            <a:off x="37348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8"/>
          <p:cNvSpPr/>
          <p:nvPr/>
        </p:nvSpPr>
        <p:spPr>
          <a:xfrm>
            <a:off x="38884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8"/>
          <p:cNvSpPr/>
          <p:nvPr/>
        </p:nvSpPr>
        <p:spPr>
          <a:xfrm>
            <a:off x="40590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8"/>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8"/>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8"/>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8"/>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8"/>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8"/>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8"/>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8"/>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8"/>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8"/>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8"/>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8"/>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8"/>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8"/>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8"/>
          <p:cNvSpPr/>
          <p:nvPr/>
        </p:nvSpPr>
        <p:spPr>
          <a:xfrm>
            <a:off x="5675666" y="3190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8"/>
          <p:cNvSpPr/>
          <p:nvPr/>
        </p:nvSpPr>
        <p:spPr>
          <a:xfrm>
            <a:off x="5696691" y="3424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8"/>
          <p:cNvSpPr/>
          <p:nvPr/>
        </p:nvSpPr>
        <p:spPr>
          <a:xfrm>
            <a:off x="6075100" y="379016"/>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8"/>
          <p:cNvSpPr/>
          <p:nvPr/>
        </p:nvSpPr>
        <p:spPr>
          <a:xfrm>
            <a:off x="116125" y="3145191"/>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8"/>
          <p:cNvSpPr/>
          <p:nvPr/>
        </p:nvSpPr>
        <p:spPr>
          <a:xfrm>
            <a:off x="8495813" y="31082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8"/>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8"/>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8"/>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8"/>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8"/>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8"/>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8"/>
          <p:cNvSpPr/>
          <p:nvPr/>
        </p:nvSpPr>
        <p:spPr>
          <a:xfrm>
            <a:off x="8790088" y="38354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8"/>
          <p:cNvSpPr/>
          <p:nvPr/>
        </p:nvSpPr>
        <p:spPr>
          <a:xfrm>
            <a:off x="8641138" y="38496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8"/>
          <p:cNvSpPr/>
          <p:nvPr/>
        </p:nvSpPr>
        <p:spPr>
          <a:xfrm>
            <a:off x="8704813" y="37744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8"/>
          <p:cNvSpPr/>
          <p:nvPr/>
        </p:nvSpPr>
        <p:spPr>
          <a:xfrm>
            <a:off x="8726413" y="38985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8"/>
          <p:cNvSpPr/>
          <p:nvPr/>
        </p:nvSpPr>
        <p:spPr>
          <a:xfrm>
            <a:off x="8990663" y="3541775"/>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8"/>
          <p:cNvSpPr/>
          <p:nvPr/>
        </p:nvSpPr>
        <p:spPr>
          <a:xfrm>
            <a:off x="9067270" y="3637550"/>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8"/>
          <p:cNvSpPr/>
          <p:nvPr/>
        </p:nvSpPr>
        <p:spPr>
          <a:xfrm>
            <a:off x="981925" y="4015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8"/>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8"/>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8"/>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8"/>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8"/>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8"/>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8"/>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8"/>
          <p:cNvSpPr/>
          <p:nvPr/>
        </p:nvSpPr>
        <p:spPr>
          <a:xfrm>
            <a:off x="8161357" y="4822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8"/>
          <p:cNvSpPr/>
          <p:nvPr/>
        </p:nvSpPr>
        <p:spPr>
          <a:xfrm>
            <a:off x="8179556" y="4849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8"/>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8"/>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8"/>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8"/>
          <p:cNvSpPr/>
          <p:nvPr/>
        </p:nvSpPr>
        <p:spPr>
          <a:xfrm flipH="1">
            <a:off x="8577" y="1930513"/>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8"/>
          <p:cNvSpPr/>
          <p:nvPr/>
        </p:nvSpPr>
        <p:spPr>
          <a:xfrm flipH="1">
            <a:off x="8571" y="2143100"/>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8"/>
          <p:cNvSpPr/>
          <p:nvPr/>
        </p:nvSpPr>
        <p:spPr>
          <a:xfrm flipH="1">
            <a:off x="-3068" y="2366372"/>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8"/>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8"/>
          <p:cNvSpPr/>
          <p:nvPr/>
        </p:nvSpPr>
        <p:spPr>
          <a:xfrm>
            <a:off x="5075225" y="-5077"/>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8"/>
          <p:cNvSpPr/>
          <p:nvPr/>
        </p:nvSpPr>
        <p:spPr>
          <a:xfrm>
            <a:off x="8543459" y="2113732"/>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8"/>
          <p:cNvSpPr/>
          <p:nvPr/>
        </p:nvSpPr>
        <p:spPr>
          <a:xfrm>
            <a:off x="8793653" y="205665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8"/>
          <p:cNvSpPr/>
          <p:nvPr/>
        </p:nvSpPr>
        <p:spPr>
          <a:xfrm>
            <a:off x="8637938" y="2057019"/>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8"/>
          <p:cNvSpPr/>
          <p:nvPr/>
        </p:nvSpPr>
        <p:spPr>
          <a:xfrm>
            <a:off x="8700553" y="2149738"/>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8"/>
          <p:cNvSpPr/>
          <p:nvPr/>
        </p:nvSpPr>
        <p:spPr>
          <a:xfrm>
            <a:off x="176663" y="14428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8"/>
          <p:cNvSpPr/>
          <p:nvPr/>
        </p:nvSpPr>
        <p:spPr>
          <a:xfrm>
            <a:off x="318788" y="154416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8"/>
          <p:cNvSpPr/>
          <p:nvPr/>
        </p:nvSpPr>
        <p:spPr>
          <a:xfrm>
            <a:off x="325613" y="12938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8"/>
          <p:cNvSpPr/>
          <p:nvPr/>
        </p:nvSpPr>
        <p:spPr>
          <a:xfrm>
            <a:off x="475138" y="14428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8"/>
          <p:cNvSpPr/>
          <p:nvPr/>
        </p:nvSpPr>
        <p:spPr>
          <a:xfrm>
            <a:off x="7249063"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8"/>
          <p:cNvSpPr/>
          <p:nvPr/>
        </p:nvSpPr>
        <p:spPr>
          <a:xfrm>
            <a:off x="7402616"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8"/>
          <p:cNvSpPr/>
          <p:nvPr/>
        </p:nvSpPr>
        <p:spPr>
          <a:xfrm>
            <a:off x="7573215"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8"/>
          <p:cNvSpPr/>
          <p:nvPr/>
        </p:nvSpPr>
        <p:spPr>
          <a:xfrm>
            <a:off x="505225" y="4839061"/>
            <a:ext cx="796956" cy="302806"/>
          </a:xfrm>
          <a:custGeom>
            <a:rect b="b" l="l" r="r" t="t"/>
            <a:pathLst>
              <a:path extrusionOk="0" h="8878" w="23366">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8"/>
          <p:cNvSpPr/>
          <p:nvPr/>
        </p:nvSpPr>
        <p:spPr>
          <a:xfrm>
            <a:off x="625491" y="4933292"/>
            <a:ext cx="534158" cy="203315"/>
          </a:xfrm>
          <a:custGeom>
            <a:rect b="b" l="l" r="r" t="t"/>
            <a:pathLst>
              <a:path extrusionOk="0" h="5961" w="15661">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8"/>
          <p:cNvSpPr/>
          <p:nvPr/>
        </p:nvSpPr>
        <p:spPr>
          <a:xfrm>
            <a:off x="6199" y="1024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BLANK_1_1_1_3_1">
    <p:spTree>
      <p:nvGrpSpPr>
        <p:cNvPr id="3545" name="Shape 3545"/>
        <p:cNvGrpSpPr/>
        <p:nvPr/>
      </p:nvGrpSpPr>
      <p:grpSpPr>
        <a:xfrm>
          <a:off x="0" y="0"/>
          <a:ext cx="0" cy="0"/>
          <a:chOff x="0" y="0"/>
          <a:chExt cx="0" cy="0"/>
        </a:xfrm>
      </p:grpSpPr>
      <p:grpSp>
        <p:nvGrpSpPr>
          <p:cNvPr id="3546" name="Google Shape;3546;p29"/>
          <p:cNvGrpSpPr/>
          <p:nvPr/>
        </p:nvGrpSpPr>
        <p:grpSpPr>
          <a:xfrm>
            <a:off x="-18275" y="-52337"/>
            <a:ext cx="9191374" cy="5226625"/>
            <a:chOff x="-35391" y="-52337"/>
            <a:chExt cx="9191374" cy="5226625"/>
          </a:xfrm>
        </p:grpSpPr>
        <p:grpSp>
          <p:nvGrpSpPr>
            <p:cNvPr id="3547" name="Google Shape;3547;p29"/>
            <p:cNvGrpSpPr/>
            <p:nvPr/>
          </p:nvGrpSpPr>
          <p:grpSpPr>
            <a:xfrm>
              <a:off x="5178375" y="-45050"/>
              <a:ext cx="3977608" cy="5216450"/>
              <a:chOff x="5178375" y="-45050"/>
              <a:chExt cx="3977608" cy="5216450"/>
            </a:xfrm>
          </p:grpSpPr>
          <p:grpSp>
            <p:nvGrpSpPr>
              <p:cNvPr id="3548" name="Google Shape;3548;p29"/>
              <p:cNvGrpSpPr/>
              <p:nvPr/>
            </p:nvGrpSpPr>
            <p:grpSpPr>
              <a:xfrm>
                <a:off x="5178375" y="-45050"/>
                <a:ext cx="3977608" cy="5216450"/>
                <a:chOff x="5178375" y="-51179"/>
                <a:chExt cx="3977608" cy="5216450"/>
              </a:xfrm>
            </p:grpSpPr>
            <p:sp>
              <p:nvSpPr>
                <p:cNvPr id="3549" name="Google Shape;3549;p2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1" name="Google Shape;3581;p2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5" name="Google Shape;3585;p29"/>
            <p:cNvGrpSpPr/>
            <p:nvPr/>
          </p:nvGrpSpPr>
          <p:grpSpPr>
            <a:xfrm>
              <a:off x="-35391" y="-52337"/>
              <a:ext cx="5221525" cy="5226625"/>
              <a:chOff x="1190625" y="238125"/>
              <a:chExt cx="5221525" cy="5226625"/>
            </a:xfrm>
          </p:grpSpPr>
          <p:sp>
            <p:nvSpPr>
              <p:cNvPr id="3586" name="Google Shape;3586;p2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27" name="Google Shape;3627;p29"/>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3628" name="Google Shape;3628;p29"/>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9"/>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9"/>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9"/>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9"/>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9"/>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9"/>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9"/>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0" name="Google Shape;3650;p29"/>
          <p:cNvGrpSpPr/>
          <p:nvPr/>
        </p:nvGrpSpPr>
        <p:grpSpPr>
          <a:xfrm>
            <a:off x="8514338" y="78213"/>
            <a:ext cx="142150" cy="234825"/>
            <a:chOff x="7599938" y="78213"/>
            <a:chExt cx="142150" cy="234825"/>
          </a:xfrm>
        </p:grpSpPr>
        <p:sp>
          <p:nvSpPr>
            <p:cNvPr id="3651" name="Google Shape;3651;p29"/>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9"/>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9"/>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9"/>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9"/>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9"/>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9"/>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9"/>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9" name="Google Shape;3659;p29"/>
          <p:cNvSpPr/>
          <p:nvPr/>
        </p:nvSpPr>
        <p:spPr>
          <a:xfrm>
            <a:off x="4045738"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9"/>
          <p:cNvSpPr/>
          <p:nvPr/>
        </p:nvSpPr>
        <p:spPr>
          <a:xfrm>
            <a:off x="4197251"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9"/>
          <p:cNvSpPr/>
          <p:nvPr/>
        </p:nvSpPr>
        <p:spPr>
          <a:xfrm>
            <a:off x="4358632"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9"/>
          <p:cNvSpPr/>
          <p:nvPr/>
        </p:nvSpPr>
        <p:spPr>
          <a:xfrm flipH="1">
            <a:off x="6539371" y="-7274"/>
            <a:ext cx="1203678" cy="469056"/>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9"/>
          <p:cNvSpPr/>
          <p:nvPr/>
        </p:nvSpPr>
        <p:spPr>
          <a:xfrm>
            <a:off x="326650" y="142716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9"/>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9"/>
          <p:cNvSpPr/>
          <p:nvPr/>
        </p:nvSpPr>
        <p:spPr>
          <a:xfrm>
            <a:off x="6792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9"/>
          <p:cNvSpPr/>
          <p:nvPr/>
        </p:nvSpPr>
        <p:spPr>
          <a:xfrm>
            <a:off x="6719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9"/>
          <p:cNvSpPr/>
          <p:nvPr/>
        </p:nvSpPr>
        <p:spPr>
          <a:xfrm>
            <a:off x="6792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9"/>
          <p:cNvSpPr/>
          <p:nvPr/>
        </p:nvSpPr>
        <p:spPr>
          <a:xfrm>
            <a:off x="1592007" y="1186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9"/>
          <p:cNvSpPr/>
          <p:nvPr/>
        </p:nvSpPr>
        <p:spPr>
          <a:xfrm>
            <a:off x="1762557" y="2627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9"/>
          <p:cNvSpPr/>
          <p:nvPr/>
        </p:nvSpPr>
        <p:spPr>
          <a:xfrm>
            <a:off x="1620432" y="1828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9"/>
          <p:cNvSpPr/>
          <p:nvPr/>
        </p:nvSpPr>
        <p:spPr>
          <a:xfrm>
            <a:off x="1789587" y="2932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2" name="Google Shape;3672;p29"/>
          <p:cNvGrpSpPr/>
          <p:nvPr/>
        </p:nvGrpSpPr>
        <p:grpSpPr>
          <a:xfrm flipH="1">
            <a:off x="320516" y="2881355"/>
            <a:ext cx="170580" cy="285126"/>
            <a:chOff x="6760903" y="4652644"/>
            <a:chExt cx="170580" cy="285126"/>
          </a:xfrm>
        </p:grpSpPr>
        <p:sp>
          <p:nvSpPr>
            <p:cNvPr id="3673" name="Google Shape;3673;p29"/>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9"/>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9"/>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9"/>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9"/>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9"/>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9"/>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9"/>
            <p:cNvSpPr/>
            <p:nvPr/>
          </p:nvSpPr>
          <p:spPr>
            <a:xfrm>
              <a:off x="6777943" y="4840225"/>
              <a:ext cx="30" cy="8909"/>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9"/>
            <p:cNvSpPr/>
            <p:nvPr/>
          </p:nvSpPr>
          <p:spPr>
            <a:xfrm>
              <a:off x="6803203" y="4695602"/>
              <a:ext cx="30" cy="8219"/>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9"/>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3" name="Google Shape;3683;p29"/>
          <p:cNvGrpSpPr/>
          <p:nvPr/>
        </p:nvGrpSpPr>
        <p:grpSpPr>
          <a:xfrm>
            <a:off x="494848" y="2397580"/>
            <a:ext cx="153879" cy="265611"/>
            <a:chOff x="494848" y="2397580"/>
            <a:chExt cx="153879" cy="265611"/>
          </a:xfrm>
        </p:grpSpPr>
        <p:sp>
          <p:nvSpPr>
            <p:cNvPr id="3684" name="Google Shape;3684;p29"/>
            <p:cNvSpPr/>
            <p:nvPr/>
          </p:nvSpPr>
          <p:spPr>
            <a:xfrm flipH="1">
              <a:off x="494848" y="2397580"/>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9"/>
            <p:cNvSpPr/>
            <p:nvPr/>
          </p:nvSpPr>
          <p:spPr>
            <a:xfrm flipH="1">
              <a:off x="574977" y="2503410"/>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9"/>
            <p:cNvSpPr/>
            <p:nvPr/>
          </p:nvSpPr>
          <p:spPr>
            <a:xfrm flipH="1">
              <a:off x="507147" y="2595320"/>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7" name="Google Shape;3687;p29"/>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8" name="Google Shape;3688;p29"/>
          <p:cNvGrpSpPr/>
          <p:nvPr/>
        </p:nvGrpSpPr>
        <p:grpSpPr>
          <a:xfrm>
            <a:off x="7835013" y="152368"/>
            <a:ext cx="213225" cy="319500"/>
            <a:chOff x="7987413" y="162375"/>
            <a:chExt cx="213225" cy="319500"/>
          </a:xfrm>
        </p:grpSpPr>
        <p:sp>
          <p:nvSpPr>
            <p:cNvPr id="3689" name="Google Shape;3689;p29"/>
            <p:cNvSpPr/>
            <p:nvPr/>
          </p:nvSpPr>
          <p:spPr>
            <a:xfrm>
              <a:off x="7994238" y="3329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
            <p:cNvSpPr/>
            <p:nvPr/>
          </p:nvSpPr>
          <p:spPr>
            <a:xfrm>
              <a:off x="8065288" y="2635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
            <p:cNvSpPr/>
            <p:nvPr/>
          </p:nvSpPr>
          <p:spPr>
            <a:xfrm>
              <a:off x="8058488" y="4001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
            <p:cNvSpPr/>
            <p:nvPr/>
          </p:nvSpPr>
          <p:spPr>
            <a:xfrm>
              <a:off x="8136363" y="2260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
            <p:cNvSpPr/>
            <p:nvPr/>
          </p:nvSpPr>
          <p:spPr>
            <a:xfrm>
              <a:off x="7987413" y="2227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
            <p:cNvSpPr/>
            <p:nvPr/>
          </p:nvSpPr>
          <p:spPr>
            <a:xfrm>
              <a:off x="8122138" y="3471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
            <p:cNvSpPr/>
            <p:nvPr/>
          </p:nvSpPr>
          <p:spPr>
            <a:xfrm>
              <a:off x="8072688" y="1623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6" name="Google Shape;3696;p29"/>
          <p:cNvSpPr/>
          <p:nvPr/>
        </p:nvSpPr>
        <p:spPr>
          <a:xfrm flipH="1">
            <a:off x="8717475" y="128396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
          <p:cNvSpPr/>
          <p:nvPr/>
        </p:nvSpPr>
        <p:spPr>
          <a:xfrm flipH="1">
            <a:off x="8927475" y="922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
          <p:cNvSpPr/>
          <p:nvPr/>
        </p:nvSpPr>
        <p:spPr>
          <a:xfrm flipH="1">
            <a:off x="8573288" y="16365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9"/>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9"/>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
          <p:cNvSpPr/>
          <p:nvPr/>
        </p:nvSpPr>
        <p:spPr>
          <a:xfrm>
            <a:off x="3009199" y="1520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
          <p:cNvSpPr/>
          <p:nvPr/>
        </p:nvSpPr>
        <p:spPr>
          <a:xfrm>
            <a:off x="8405041" y="97113"/>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
          <p:cNvSpPr/>
          <p:nvPr/>
        </p:nvSpPr>
        <p:spPr>
          <a:xfrm>
            <a:off x="19751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
          <p:cNvSpPr/>
          <p:nvPr/>
        </p:nvSpPr>
        <p:spPr>
          <a:xfrm>
            <a:off x="21287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
          <p:cNvSpPr/>
          <p:nvPr/>
        </p:nvSpPr>
        <p:spPr>
          <a:xfrm>
            <a:off x="22993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
          <p:cNvSpPr/>
          <p:nvPr/>
        </p:nvSpPr>
        <p:spPr>
          <a:xfrm>
            <a:off x="170575" y="145655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
          <p:cNvSpPr/>
          <p:nvPr/>
        </p:nvSpPr>
        <p:spPr>
          <a:xfrm>
            <a:off x="8945391" y="2381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
          <p:cNvSpPr/>
          <p:nvPr/>
        </p:nvSpPr>
        <p:spPr>
          <a:xfrm>
            <a:off x="8966416" y="2405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
          <p:cNvSpPr/>
          <p:nvPr/>
        </p:nvSpPr>
        <p:spPr>
          <a:xfrm>
            <a:off x="314863" y="84273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
          <p:cNvSpPr/>
          <p:nvPr/>
        </p:nvSpPr>
        <p:spPr>
          <a:xfrm>
            <a:off x="8750675" y="24827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
          <p:cNvSpPr/>
          <p:nvPr/>
        </p:nvSpPr>
        <p:spPr>
          <a:xfrm>
            <a:off x="8601725" y="24969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
          <p:cNvSpPr/>
          <p:nvPr/>
        </p:nvSpPr>
        <p:spPr>
          <a:xfrm>
            <a:off x="8665400" y="24217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
          <p:cNvSpPr/>
          <p:nvPr/>
        </p:nvSpPr>
        <p:spPr>
          <a:xfrm>
            <a:off x="8687000" y="25457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
          <p:cNvSpPr/>
          <p:nvPr/>
        </p:nvSpPr>
        <p:spPr>
          <a:xfrm>
            <a:off x="6422275" y="3195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
          <p:cNvSpPr/>
          <p:nvPr/>
        </p:nvSpPr>
        <p:spPr>
          <a:xfrm>
            <a:off x="6500725" y="3689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
          <p:cNvSpPr/>
          <p:nvPr/>
        </p:nvSpPr>
        <p:spPr>
          <a:xfrm>
            <a:off x="6493325" y="2768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
          <p:cNvSpPr/>
          <p:nvPr/>
        </p:nvSpPr>
        <p:spPr>
          <a:xfrm>
            <a:off x="4474904" y="-11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
          <p:cNvSpPr/>
          <p:nvPr/>
        </p:nvSpPr>
        <p:spPr>
          <a:xfrm>
            <a:off x="4132116" y="-109137"/>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9"/>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
          <p:cNvSpPr/>
          <p:nvPr/>
        </p:nvSpPr>
        <p:spPr>
          <a:xfrm>
            <a:off x="960340"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
          <p:cNvSpPr/>
          <p:nvPr/>
        </p:nvSpPr>
        <p:spPr>
          <a:xfrm>
            <a:off x="6995" y="-9377"/>
            <a:ext cx="533294" cy="1349051"/>
          </a:xfrm>
          <a:custGeom>
            <a:rect b="b" l="l" r="r" t="t"/>
            <a:pathLst>
              <a:path extrusionOk="0" h="36804" w="14549">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
          <p:cNvSpPr/>
          <p:nvPr/>
        </p:nvSpPr>
        <p:spPr>
          <a:xfrm flipH="1">
            <a:off x="8705531" y="1059576"/>
            <a:ext cx="446570" cy="1157765"/>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8" name="Google Shape;3758;p29"/>
          <p:cNvGrpSpPr/>
          <p:nvPr/>
        </p:nvGrpSpPr>
        <p:grpSpPr>
          <a:xfrm flipH="1">
            <a:off x="8445441" y="3568566"/>
            <a:ext cx="290315" cy="659397"/>
            <a:chOff x="3351925" y="3697100"/>
            <a:chExt cx="225750" cy="512750"/>
          </a:xfrm>
        </p:grpSpPr>
        <p:sp>
          <p:nvSpPr>
            <p:cNvPr id="3759" name="Google Shape;3759;p29"/>
            <p:cNvSpPr/>
            <p:nvPr/>
          </p:nvSpPr>
          <p:spPr>
            <a:xfrm>
              <a:off x="3351925" y="3879550"/>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
            <p:cNvSpPr/>
            <p:nvPr/>
          </p:nvSpPr>
          <p:spPr>
            <a:xfrm>
              <a:off x="3418050" y="3751175"/>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
            <p:cNvSpPr/>
            <p:nvPr/>
          </p:nvSpPr>
          <p:spPr>
            <a:xfrm>
              <a:off x="3423350" y="4027750"/>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
            <p:cNvSpPr/>
            <p:nvPr/>
          </p:nvSpPr>
          <p:spPr>
            <a:xfrm>
              <a:off x="3500500" y="3890200"/>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
            <p:cNvSpPr/>
            <p:nvPr/>
          </p:nvSpPr>
          <p:spPr>
            <a:xfrm>
              <a:off x="3550325" y="4093875"/>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
            <p:cNvSpPr/>
            <p:nvPr/>
          </p:nvSpPr>
          <p:spPr>
            <a:xfrm>
              <a:off x="3550325" y="3697100"/>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
            <p:cNvSpPr/>
            <p:nvPr/>
          </p:nvSpPr>
          <p:spPr>
            <a:xfrm>
              <a:off x="3440100" y="4055525"/>
              <a:ext cx="5325" cy="25"/>
            </a:xfrm>
            <a:custGeom>
              <a:rect b="b" l="l" r="r" t="t"/>
              <a:pathLst>
                <a:path extrusionOk="0" h="1" w="213">
                  <a:moveTo>
                    <a:pt x="212" y="0"/>
                  </a:moveTo>
                  <a:lnTo>
                    <a:pt x="1" y="0"/>
                  </a:lnTo>
                  <a:lnTo>
                    <a:pt x="212" y="0"/>
                  </a:lnTo>
                  <a:lnTo>
                    <a:pt x="21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6" name="Google Shape;3766;p29"/>
          <p:cNvSpPr/>
          <p:nvPr/>
        </p:nvSpPr>
        <p:spPr>
          <a:xfrm>
            <a:off x="-6733" y="1711188"/>
            <a:ext cx="478316" cy="1150374"/>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
          <p:cNvSpPr/>
          <p:nvPr/>
        </p:nvSpPr>
        <p:spPr>
          <a:xfrm>
            <a:off x="8696550" y="419990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
          <p:cNvSpPr/>
          <p:nvPr/>
        </p:nvSpPr>
        <p:spPr>
          <a:xfrm flipH="1">
            <a:off x="8946413" y="39676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
          <p:cNvSpPr/>
          <p:nvPr/>
        </p:nvSpPr>
        <p:spPr>
          <a:xfrm flipH="1">
            <a:off x="8875363" y="40170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
          <p:cNvSpPr/>
          <p:nvPr/>
        </p:nvSpPr>
        <p:spPr>
          <a:xfrm flipH="1">
            <a:off x="8882763" y="39249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1" name="Google Shape;3771;p29"/>
          <p:cNvGrpSpPr/>
          <p:nvPr/>
        </p:nvGrpSpPr>
        <p:grpSpPr>
          <a:xfrm>
            <a:off x="8164934" y="4641054"/>
            <a:ext cx="321997" cy="366152"/>
            <a:chOff x="8114900" y="4591020"/>
            <a:chExt cx="321997" cy="366152"/>
          </a:xfrm>
        </p:grpSpPr>
        <p:sp>
          <p:nvSpPr>
            <p:cNvPr id="3772" name="Google Shape;3772;p29"/>
            <p:cNvSpPr/>
            <p:nvPr/>
          </p:nvSpPr>
          <p:spPr>
            <a:xfrm>
              <a:off x="8232791" y="4725771"/>
              <a:ext cx="74322" cy="9209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
            <p:cNvSpPr/>
            <p:nvPr/>
          </p:nvSpPr>
          <p:spPr>
            <a:xfrm>
              <a:off x="8176808" y="4861982"/>
              <a:ext cx="80770" cy="86716"/>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
            <p:cNvSpPr/>
            <p:nvPr/>
          </p:nvSpPr>
          <p:spPr>
            <a:xfrm>
              <a:off x="8170861" y="4591020"/>
              <a:ext cx="74322" cy="87566"/>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
            <p:cNvSpPr/>
            <p:nvPr/>
          </p:nvSpPr>
          <p:spPr>
            <a:xfrm>
              <a:off x="8114900" y="4744091"/>
              <a:ext cx="68375" cy="86716"/>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
            <p:cNvSpPr/>
            <p:nvPr/>
          </p:nvSpPr>
          <p:spPr>
            <a:xfrm>
              <a:off x="8356629" y="4744091"/>
              <a:ext cx="80269" cy="7562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
            <p:cNvSpPr/>
            <p:nvPr/>
          </p:nvSpPr>
          <p:spPr>
            <a:xfrm>
              <a:off x="8325414" y="4888253"/>
              <a:ext cx="74322" cy="6892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
            <p:cNvSpPr/>
            <p:nvPr/>
          </p:nvSpPr>
          <p:spPr>
            <a:xfrm>
              <a:off x="8319467" y="4605550"/>
              <a:ext cx="61949" cy="70706"/>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
            <p:cNvSpPr/>
            <p:nvPr/>
          </p:nvSpPr>
          <p:spPr>
            <a:xfrm>
              <a:off x="8362576" y="4793626"/>
              <a:ext cx="61928" cy="31236"/>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
            <p:cNvSpPr/>
            <p:nvPr/>
          </p:nvSpPr>
          <p:spPr>
            <a:xfrm>
              <a:off x="8226343" y="4601934"/>
              <a:ext cx="18842" cy="37183"/>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
            <p:cNvSpPr/>
            <p:nvPr/>
          </p:nvSpPr>
          <p:spPr>
            <a:xfrm>
              <a:off x="8331861" y="4929859"/>
              <a:ext cx="24788" cy="24788"/>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
            <p:cNvSpPr/>
            <p:nvPr/>
          </p:nvSpPr>
          <p:spPr>
            <a:xfrm>
              <a:off x="8201576" y="4645021"/>
              <a:ext cx="6469" cy="6469"/>
            </a:xfrm>
            <a:custGeom>
              <a:rect b="b" l="l" r="r" t="t"/>
              <a:pathLst>
                <a:path extrusionOk="0" h="297" w="297">
                  <a:moveTo>
                    <a:pt x="1" y="1"/>
                  </a:moveTo>
                  <a:lnTo>
                    <a:pt x="1" y="297"/>
                  </a:lnTo>
                  <a:cubicBezTo>
                    <a:pt x="1" y="297"/>
                    <a:pt x="296" y="297"/>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
            <p:cNvSpPr/>
            <p:nvPr/>
          </p:nvSpPr>
          <p:spPr>
            <a:xfrm>
              <a:off x="8399716" y="4806021"/>
              <a:ext cx="22" cy="6448"/>
            </a:xfrm>
            <a:custGeom>
              <a:rect b="b" l="l" r="r" t="t"/>
              <a:pathLst>
                <a:path extrusionOk="0" h="296" w="1">
                  <a:moveTo>
                    <a:pt x="1" y="0"/>
                  </a:moveTo>
                  <a:lnTo>
                    <a:pt x="1" y="29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BLANK_1_1_1_3_1_1">
    <p:spTree>
      <p:nvGrpSpPr>
        <p:cNvPr id="3784" name="Shape 3784"/>
        <p:cNvGrpSpPr/>
        <p:nvPr/>
      </p:nvGrpSpPr>
      <p:grpSpPr>
        <a:xfrm>
          <a:off x="0" y="0"/>
          <a:ext cx="0" cy="0"/>
          <a:chOff x="0" y="0"/>
          <a:chExt cx="0" cy="0"/>
        </a:xfrm>
      </p:grpSpPr>
      <p:grpSp>
        <p:nvGrpSpPr>
          <p:cNvPr id="3785" name="Google Shape;3785;p30"/>
          <p:cNvGrpSpPr/>
          <p:nvPr/>
        </p:nvGrpSpPr>
        <p:grpSpPr>
          <a:xfrm>
            <a:off x="-18275" y="-52337"/>
            <a:ext cx="9191374" cy="5226625"/>
            <a:chOff x="-35391" y="-52337"/>
            <a:chExt cx="9191374" cy="5226625"/>
          </a:xfrm>
        </p:grpSpPr>
        <p:grpSp>
          <p:nvGrpSpPr>
            <p:cNvPr id="3786" name="Google Shape;3786;p30"/>
            <p:cNvGrpSpPr/>
            <p:nvPr/>
          </p:nvGrpSpPr>
          <p:grpSpPr>
            <a:xfrm>
              <a:off x="5178375" y="-45050"/>
              <a:ext cx="3977608" cy="5216450"/>
              <a:chOff x="5178375" y="-45050"/>
              <a:chExt cx="3977608" cy="5216450"/>
            </a:xfrm>
          </p:grpSpPr>
          <p:grpSp>
            <p:nvGrpSpPr>
              <p:cNvPr id="3787" name="Google Shape;3787;p30"/>
              <p:cNvGrpSpPr/>
              <p:nvPr/>
            </p:nvGrpSpPr>
            <p:grpSpPr>
              <a:xfrm>
                <a:off x="5178375" y="-45050"/>
                <a:ext cx="3977608" cy="5216450"/>
                <a:chOff x="5178375" y="-51179"/>
                <a:chExt cx="3977608" cy="5216450"/>
              </a:xfrm>
            </p:grpSpPr>
            <p:sp>
              <p:nvSpPr>
                <p:cNvPr id="3788" name="Google Shape;3788;p3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0" name="Google Shape;3820;p3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4" name="Google Shape;3824;p30"/>
            <p:cNvGrpSpPr/>
            <p:nvPr/>
          </p:nvGrpSpPr>
          <p:grpSpPr>
            <a:xfrm>
              <a:off x="-35391" y="-52337"/>
              <a:ext cx="5221525" cy="5226625"/>
              <a:chOff x="1190625" y="238125"/>
              <a:chExt cx="5221525" cy="5226625"/>
            </a:xfrm>
          </p:grpSpPr>
          <p:sp>
            <p:nvSpPr>
              <p:cNvPr id="3825" name="Google Shape;3825;p3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3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3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3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3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3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3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3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66" name="Google Shape;3866;p30"/>
          <p:cNvSpPr/>
          <p:nvPr/>
        </p:nvSpPr>
        <p:spPr>
          <a:xfrm flipH="1">
            <a:off x="8894975" y="15349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0"/>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0"/>
          <p:cNvSpPr/>
          <p:nvPr/>
        </p:nvSpPr>
        <p:spPr>
          <a:xfrm flipH="1">
            <a:off x="-8573" y="29460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0"/>
          <p:cNvSpPr/>
          <p:nvPr/>
        </p:nvSpPr>
        <p:spPr>
          <a:xfrm flipH="1">
            <a:off x="5" y="2088475"/>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0"/>
          <p:cNvSpPr/>
          <p:nvPr/>
        </p:nvSpPr>
        <p:spPr>
          <a:xfrm flipH="1">
            <a:off x="4" y="2271407"/>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0"/>
          <p:cNvSpPr/>
          <p:nvPr/>
        </p:nvSpPr>
        <p:spPr>
          <a:xfrm flipH="1">
            <a:off x="-28283" y="2463534"/>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0"/>
          <p:cNvSpPr/>
          <p:nvPr/>
        </p:nvSpPr>
        <p:spPr>
          <a:xfrm>
            <a:off x="4027000" y="827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0"/>
          <p:cNvSpPr/>
          <p:nvPr/>
        </p:nvSpPr>
        <p:spPr>
          <a:xfrm>
            <a:off x="4091250" y="2086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0"/>
          <p:cNvSpPr/>
          <p:nvPr/>
        </p:nvSpPr>
        <p:spPr>
          <a:xfrm>
            <a:off x="4176525" y="1092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0"/>
          <p:cNvSpPr/>
          <p:nvPr/>
        </p:nvSpPr>
        <p:spPr>
          <a:xfrm>
            <a:off x="3941725" y="2051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0"/>
          <p:cNvSpPr/>
          <p:nvPr/>
        </p:nvSpPr>
        <p:spPr>
          <a:xfrm>
            <a:off x="4027000" y="3114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0"/>
          <p:cNvSpPr/>
          <p:nvPr/>
        </p:nvSpPr>
        <p:spPr>
          <a:xfrm>
            <a:off x="4154900" y="3416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0"/>
          <p:cNvSpPr/>
          <p:nvPr/>
        </p:nvSpPr>
        <p:spPr>
          <a:xfrm>
            <a:off x="-26089"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0"/>
          <p:cNvSpPr/>
          <p:nvPr/>
        </p:nvSpPr>
        <p:spPr>
          <a:xfrm>
            <a:off x="4247575" y="2261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0"/>
          <p:cNvSpPr/>
          <p:nvPr/>
        </p:nvSpPr>
        <p:spPr>
          <a:xfrm>
            <a:off x="4148100" y="3614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0"/>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0"/>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0"/>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0"/>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0"/>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0"/>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0"/>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0"/>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0"/>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0"/>
          <p:cNvSpPr/>
          <p:nvPr/>
        </p:nvSpPr>
        <p:spPr>
          <a:xfrm>
            <a:off x="415800" y="4646275"/>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0"/>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0"/>
          <p:cNvSpPr/>
          <p:nvPr/>
        </p:nvSpPr>
        <p:spPr>
          <a:xfrm>
            <a:off x="387238" y="21983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0"/>
          <p:cNvSpPr/>
          <p:nvPr/>
        </p:nvSpPr>
        <p:spPr>
          <a:xfrm>
            <a:off x="521963" y="20960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0"/>
          <p:cNvSpPr/>
          <p:nvPr/>
        </p:nvSpPr>
        <p:spPr>
          <a:xfrm>
            <a:off x="486738" y="21914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0"/>
          <p:cNvSpPr/>
          <p:nvPr/>
        </p:nvSpPr>
        <p:spPr>
          <a:xfrm>
            <a:off x="444088" y="21062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0"/>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0"/>
          <p:cNvSpPr/>
          <p:nvPr/>
        </p:nvSpPr>
        <p:spPr>
          <a:xfrm>
            <a:off x="520998" y="334293"/>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0"/>
          <p:cNvSpPr/>
          <p:nvPr/>
        </p:nvSpPr>
        <p:spPr>
          <a:xfrm>
            <a:off x="535198" y="132868"/>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0"/>
          <p:cNvSpPr/>
          <p:nvPr/>
        </p:nvSpPr>
        <p:spPr>
          <a:xfrm>
            <a:off x="357273" y="232343"/>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0" name="Google Shape;3900;p30"/>
          <p:cNvGrpSpPr/>
          <p:nvPr/>
        </p:nvGrpSpPr>
        <p:grpSpPr>
          <a:xfrm>
            <a:off x="8683159" y="3570713"/>
            <a:ext cx="334285" cy="293539"/>
            <a:chOff x="8461775" y="2172211"/>
            <a:chExt cx="383750" cy="336975"/>
          </a:xfrm>
        </p:grpSpPr>
        <p:sp>
          <p:nvSpPr>
            <p:cNvPr id="3901" name="Google Shape;3901;p30"/>
            <p:cNvSpPr/>
            <p:nvPr/>
          </p:nvSpPr>
          <p:spPr>
            <a:xfrm>
              <a:off x="8547050" y="21722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0"/>
            <p:cNvSpPr/>
            <p:nvPr/>
          </p:nvSpPr>
          <p:spPr>
            <a:xfrm>
              <a:off x="8611300" y="22981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0"/>
            <p:cNvSpPr/>
            <p:nvPr/>
          </p:nvSpPr>
          <p:spPr>
            <a:xfrm>
              <a:off x="8696575" y="21987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0"/>
            <p:cNvSpPr/>
            <p:nvPr/>
          </p:nvSpPr>
          <p:spPr>
            <a:xfrm>
              <a:off x="8461775" y="22946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0"/>
            <p:cNvSpPr/>
            <p:nvPr/>
          </p:nvSpPr>
          <p:spPr>
            <a:xfrm>
              <a:off x="8547050" y="24009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0"/>
            <p:cNvSpPr/>
            <p:nvPr/>
          </p:nvSpPr>
          <p:spPr>
            <a:xfrm>
              <a:off x="8674950" y="24311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0"/>
            <p:cNvSpPr/>
            <p:nvPr/>
          </p:nvSpPr>
          <p:spPr>
            <a:xfrm>
              <a:off x="8767625" y="23156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0"/>
            <p:cNvSpPr/>
            <p:nvPr/>
          </p:nvSpPr>
          <p:spPr>
            <a:xfrm>
              <a:off x="8668150" y="24509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9" name="Google Shape;3909;p30"/>
          <p:cNvSpPr/>
          <p:nvPr/>
        </p:nvSpPr>
        <p:spPr>
          <a:xfrm>
            <a:off x="6735054"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0" name="Google Shape;3910;p30"/>
          <p:cNvGrpSpPr/>
          <p:nvPr/>
        </p:nvGrpSpPr>
        <p:grpSpPr>
          <a:xfrm>
            <a:off x="5478201" y="4685225"/>
            <a:ext cx="668025" cy="291675"/>
            <a:chOff x="5478201" y="4685225"/>
            <a:chExt cx="668025" cy="291675"/>
          </a:xfrm>
        </p:grpSpPr>
        <p:sp>
          <p:nvSpPr>
            <p:cNvPr id="3911" name="Google Shape;3911;p30"/>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0"/>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0"/>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0"/>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0"/>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0"/>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0"/>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8" name="Google Shape;3918;p30"/>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0"/>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0"/>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0"/>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0"/>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3" name="Google Shape;3923;p30"/>
          <p:cNvGrpSpPr/>
          <p:nvPr/>
        </p:nvGrpSpPr>
        <p:grpSpPr>
          <a:xfrm>
            <a:off x="6317941" y="4780925"/>
            <a:ext cx="142150" cy="237625"/>
            <a:chOff x="8498516" y="2700150"/>
            <a:chExt cx="142150" cy="237625"/>
          </a:xfrm>
        </p:grpSpPr>
        <p:sp>
          <p:nvSpPr>
            <p:cNvPr id="3924" name="Google Shape;3924;p30"/>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0"/>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0"/>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0"/>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0"/>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0"/>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0"/>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0"/>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0"/>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0"/>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4" name="Google Shape;3934;p30"/>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0"/>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0"/>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0"/>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0"/>
          <p:cNvSpPr/>
          <p:nvPr/>
        </p:nvSpPr>
        <p:spPr>
          <a:xfrm>
            <a:off x="4507613" y="92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0"/>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0"/>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0"/>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0"/>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0"/>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0"/>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0"/>
          <p:cNvSpPr/>
          <p:nvPr/>
        </p:nvSpPr>
        <p:spPr>
          <a:xfrm>
            <a:off x="7603711" y="4808125"/>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0"/>
          <p:cNvSpPr/>
          <p:nvPr/>
        </p:nvSpPr>
        <p:spPr>
          <a:xfrm>
            <a:off x="7736217" y="4902592"/>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0"/>
          <p:cNvSpPr/>
          <p:nvPr/>
        </p:nvSpPr>
        <p:spPr>
          <a:xfrm>
            <a:off x="7742580" y="4669257"/>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0"/>
          <p:cNvSpPr/>
          <p:nvPr/>
        </p:nvSpPr>
        <p:spPr>
          <a:xfrm>
            <a:off x="7881984" y="4808125"/>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0"/>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0"/>
          <p:cNvSpPr/>
          <p:nvPr/>
        </p:nvSpPr>
        <p:spPr>
          <a:xfrm>
            <a:off x="82675" y="3180588"/>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0"/>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0"/>
          <p:cNvSpPr/>
          <p:nvPr/>
        </p:nvSpPr>
        <p:spPr>
          <a:xfrm>
            <a:off x="213175" y="355455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0"/>
          <p:cNvSpPr/>
          <p:nvPr/>
        </p:nvSpPr>
        <p:spPr>
          <a:xfrm>
            <a:off x="1487200" y="231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0"/>
          <p:cNvSpPr/>
          <p:nvPr/>
        </p:nvSpPr>
        <p:spPr>
          <a:xfrm>
            <a:off x="1678800" y="195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0"/>
          <p:cNvSpPr/>
          <p:nvPr/>
        </p:nvSpPr>
        <p:spPr>
          <a:xfrm>
            <a:off x="1650375" y="351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0"/>
          <p:cNvSpPr/>
          <p:nvPr/>
        </p:nvSpPr>
        <p:spPr>
          <a:xfrm>
            <a:off x="1828300" y="287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0"/>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0"/>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0"/>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0"/>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0"/>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0"/>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0"/>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0"/>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0"/>
          <p:cNvSpPr/>
          <p:nvPr/>
        </p:nvSpPr>
        <p:spPr>
          <a:xfrm>
            <a:off x="422500" y="293267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0"/>
          <p:cNvSpPr/>
          <p:nvPr/>
        </p:nvSpPr>
        <p:spPr>
          <a:xfrm>
            <a:off x="500950" y="298212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0"/>
          <p:cNvSpPr/>
          <p:nvPr/>
        </p:nvSpPr>
        <p:spPr>
          <a:xfrm>
            <a:off x="493550" y="289002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0"/>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0"/>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0"/>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0"/>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0"/>
          <p:cNvSpPr/>
          <p:nvPr/>
        </p:nvSpPr>
        <p:spPr>
          <a:xfrm flipH="1">
            <a:off x="5101088" y="4790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0"/>
          <p:cNvSpPr/>
          <p:nvPr/>
        </p:nvSpPr>
        <p:spPr>
          <a:xfrm flipH="1">
            <a:off x="5030038" y="4840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0"/>
          <p:cNvSpPr/>
          <p:nvPr/>
        </p:nvSpPr>
        <p:spPr>
          <a:xfrm flipH="1">
            <a:off x="5037438" y="4748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0"/>
          <p:cNvSpPr/>
          <p:nvPr/>
        </p:nvSpPr>
        <p:spPr>
          <a:xfrm>
            <a:off x="2332188" y="48600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0"/>
          <p:cNvSpPr/>
          <p:nvPr/>
        </p:nvSpPr>
        <p:spPr>
          <a:xfrm>
            <a:off x="2183238" y="48742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0"/>
          <p:cNvSpPr/>
          <p:nvPr/>
        </p:nvSpPr>
        <p:spPr>
          <a:xfrm>
            <a:off x="2246913" y="47990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0"/>
          <p:cNvSpPr/>
          <p:nvPr/>
        </p:nvSpPr>
        <p:spPr>
          <a:xfrm>
            <a:off x="2268513" y="49231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0"/>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0"/>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0"/>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0"/>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0"/>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0"/>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0"/>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0"/>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0"/>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0"/>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0"/>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0" name="Google Shape;3990;p30"/>
          <p:cNvGrpSpPr/>
          <p:nvPr/>
        </p:nvGrpSpPr>
        <p:grpSpPr>
          <a:xfrm>
            <a:off x="347963" y="1488138"/>
            <a:ext cx="163175" cy="249025"/>
            <a:chOff x="347963" y="1488138"/>
            <a:chExt cx="163175" cy="249025"/>
          </a:xfrm>
        </p:grpSpPr>
        <p:sp>
          <p:nvSpPr>
            <p:cNvPr id="3991" name="Google Shape;3991;p30"/>
            <p:cNvSpPr/>
            <p:nvPr/>
          </p:nvSpPr>
          <p:spPr>
            <a:xfrm>
              <a:off x="447438" y="17068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0"/>
            <p:cNvSpPr/>
            <p:nvPr/>
          </p:nvSpPr>
          <p:spPr>
            <a:xfrm>
              <a:off x="468463" y="15666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0"/>
            <p:cNvSpPr/>
            <p:nvPr/>
          </p:nvSpPr>
          <p:spPr>
            <a:xfrm>
              <a:off x="347963" y="16018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0"/>
            <p:cNvSpPr/>
            <p:nvPr/>
          </p:nvSpPr>
          <p:spPr>
            <a:xfrm>
              <a:off x="390588" y="14881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5" name="Google Shape;3995;p30"/>
          <p:cNvSpPr/>
          <p:nvPr/>
        </p:nvSpPr>
        <p:spPr>
          <a:xfrm>
            <a:off x="834352" y="-6257"/>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0"/>
          <p:cNvSpPr/>
          <p:nvPr/>
        </p:nvSpPr>
        <p:spPr>
          <a:xfrm>
            <a:off x="1715688" y="-4231"/>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0"/>
          <p:cNvSpPr/>
          <p:nvPr/>
        </p:nvSpPr>
        <p:spPr>
          <a:xfrm>
            <a:off x="8605374" y="3999958"/>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0"/>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3999" name="Google Shape;3999;p30"/>
          <p:cNvSpPr/>
          <p:nvPr/>
        </p:nvSpPr>
        <p:spPr>
          <a:xfrm>
            <a:off x="8320975" y="48975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0"/>
          <p:cNvSpPr/>
          <p:nvPr/>
        </p:nvSpPr>
        <p:spPr>
          <a:xfrm>
            <a:off x="8425294" y="49632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0"/>
          <p:cNvSpPr/>
          <p:nvPr/>
        </p:nvSpPr>
        <p:spPr>
          <a:xfrm>
            <a:off x="8415454" y="48408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0"/>
          <p:cNvSpPr/>
          <p:nvPr/>
        </p:nvSpPr>
        <p:spPr>
          <a:xfrm>
            <a:off x="8587675" y="22714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BLANK_1_1_1_3_1_1_1">
    <p:spTree>
      <p:nvGrpSpPr>
        <p:cNvPr id="4003" name="Shape 4003"/>
        <p:cNvGrpSpPr/>
        <p:nvPr/>
      </p:nvGrpSpPr>
      <p:grpSpPr>
        <a:xfrm>
          <a:off x="0" y="0"/>
          <a:ext cx="0" cy="0"/>
          <a:chOff x="0" y="0"/>
          <a:chExt cx="0" cy="0"/>
        </a:xfrm>
      </p:grpSpPr>
      <p:grpSp>
        <p:nvGrpSpPr>
          <p:cNvPr id="4004" name="Google Shape;4004;p31"/>
          <p:cNvGrpSpPr/>
          <p:nvPr/>
        </p:nvGrpSpPr>
        <p:grpSpPr>
          <a:xfrm>
            <a:off x="-18275" y="-52337"/>
            <a:ext cx="9191374" cy="5226625"/>
            <a:chOff x="-35391" y="-52337"/>
            <a:chExt cx="9191374" cy="5226625"/>
          </a:xfrm>
        </p:grpSpPr>
        <p:grpSp>
          <p:nvGrpSpPr>
            <p:cNvPr id="4005" name="Google Shape;4005;p31"/>
            <p:cNvGrpSpPr/>
            <p:nvPr/>
          </p:nvGrpSpPr>
          <p:grpSpPr>
            <a:xfrm>
              <a:off x="5178375" y="-45050"/>
              <a:ext cx="3977608" cy="5216450"/>
              <a:chOff x="5178375" y="-45050"/>
              <a:chExt cx="3977608" cy="5216450"/>
            </a:xfrm>
          </p:grpSpPr>
          <p:grpSp>
            <p:nvGrpSpPr>
              <p:cNvPr id="4006" name="Google Shape;4006;p31"/>
              <p:cNvGrpSpPr/>
              <p:nvPr/>
            </p:nvGrpSpPr>
            <p:grpSpPr>
              <a:xfrm>
                <a:off x="5178375" y="-45050"/>
                <a:ext cx="3977608" cy="5216450"/>
                <a:chOff x="5178375" y="-51179"/>
                <a:chExt cx="3977608" cy="5216450"/>
              </a:xfrm>
            </p:grpSpPr>
            <p:sp>
              <p:nvSpPr>
                <p:cNvPr id="4007" name="Google Shape;4007;p3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9" name="Google Shape;4039;p3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3" name="Google Shape;4043;p31"/>
            <p:cNvGrpSpPr/>
            <p:nvPr/>
          </p:nvGrpSpPr>
          <p:grpSpPr>
            <a:xfrm>
              <a:off x="-35391" y="-52337"/>
              <a:ext cx="5221525" cy="5226625"/>
              <a:chOff x="1190625" y="238125"/>
              <a:chExt cx="5221525" cy="5226625"/>
            </a:xfrm>
          </p:grpSpPr>
          <p:sp>
            <p:nvSpPr>
              <p:cNvPr id="4044" name="Google Shape;4044;p3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85" name="Google Shape;4085;p31"/>
          <p:cNvSpPr/>
          <p:nvPr/>
        </p:nvSpPr>
        <p:spPr>
          <a:xfrm>
            <a:off x="4474904" y="-11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1"/>
          <p:cNvSpPr/>
          <p:nvPr/>
        </p:nvSpPr>
        <p:spPr>
          <a:xfrm>
            <a:off x="4132116" y="-109137"/>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1"/>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4088" name="Google Shape;4088;p31"/>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1"/>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1"/>
          <p:cNvSpPr/>
          <p:nvPr/>
        </p:nvSpPr>
        <p:spPr>
          <a:xfrm flipH="1">
            <a:off x="-8559" y="1973474"/>
            <a:ext cx="588509" cy="128882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1"/>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1"/>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1"/>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1"/>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1"/>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1"/>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1"/>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1"/>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1"/>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1"/>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1"/>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1"/>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1"/>
          <p:cNvSpPr/>
          <p:nvPr/>
        </p:nvSpPr>
        <p:spPr>
          <a:xfrm>
            <a:off x="8768779" y="13439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1"/>
          <p:cNvSpPr/>
          <p:nvPr/>
        </p:nvSpPr>
        <p:spPr>
          <a:xfrm>
            <a:off x="8847229" y="13555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1"/>
          <p:cNvSpPr/>
          <p:nvPr/>
        </p:nvSpPr>
        <p:spPr>
          <a:xfrm>
            <a:off x="8804579" y="14346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1"/>
          <p:cNvSpPr/>
          <p:nvPr/>
        </p:nvSpPr>
        <p:spPr>
          <a:xfrm>
            <a:off x="8875654" y="14508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1"/>
          <p:cNvSpPr/>
          <p:nvPr/>
        </p:nvSpPr>
        <p:spPr>
          <a:xfrm>
            <a:off x="8847229" y="12661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1"/>
          <p:cNvSpPr/>
          <p:nvPr/>
        </p:nvSpPr>
        <p:spPr>
          <a:xfrm>
            <a:off x="8918279" y="13513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1"/>
          <p:cNvSpPr/>
          <p:nvPr/>
        </p:nvSpPr>
        <p:spPr>
          <a:xfrm>
            <a:off x="8918279" y="12661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1"/>
          <p:cNvSpPr/>
          <p:nvPr/>
        </p:nvSpPr>
        <p:spPr>
          <a:xfrm>
            <a:off x="8996179" y="13087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1"/>
          <p:cNvSpPr/>
          <p:nvPr/>
        </p:nvSpPr>
        <p:spPr>
          <a:xfrm>
            <a:off x="8960929" y="14191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1"/>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1"/>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1"/>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1"/>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1"/>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1"/>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1"/>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1"/>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1"/>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1"/>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1"/>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1"/>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1"/>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1"/>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1"/>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1"/>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1"/>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1"/>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1"/>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1"/>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1"/>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1"/>
          <p:cNvSpPr/>
          <p:nvPr/>
        </p:nvSpPr>
        <p:spPr>
          <a:xfrm>
            <a:off x="8657741" y="27763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1"/>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1"/>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1"/>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1"/>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1"/>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1"/>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1"/>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1"/>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1"/>
          <p:cNvSpPr/>
          <p:nvPr/>
        </p:nvSpPr>
        <p:spPr>
          <a:xfrm>
            <a:off x="8728791" y="29258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1"/>
          <p:cNvSpPr/>
          <p:nvPr/>
        </p:nvSpPr>
        <p:spPr>
          <a:xfrm>
            <a:off x="8665116" y="27979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1"/>
          <p:cNvSpPr/>
          <p:nvPr/>
        </p:nvSpPr>
        <p:spPr>
          <a:xfrm>
            <a:off x="8650916" y="29400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5" name="Google Shape;4145;p31"/>
          <p:cNvGrpSpPr/>
          <p:nvPr/>
        </p:nvGrpSpPr>
        <p:grpSpPr>
          <a:xfrm>
            <a:off x="5257338" y="4685225"/>
            <a:ext cx="668025" cy="291675"/>
            <a:chOff x="5478201" y="4685225"/>
            <a:chExt cx="668025" cy="291675"/>
          </a:xfrm>
        </p:grpSpPr>
        <p:sp>
          <p:nvSpPr>
            <p:cNvPr id="4146" name="Google Shape;4146;p31"/>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1"/>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1"/>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1"/>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1"/>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1"/>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1"/>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3" name="Google Shape;4153;p31"/>
          <p:cNvSpPr/>
          <p:nvPr/>
        </p:nvSpPr>
        <p:spPr>
          <a:xfrm>
            <a:off x="3219263"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1"/>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1"/>
          <p:cNvSpPr/>
          <p:nvPr/>
        </p:nvSpPr>
        <p:spPr>
          <a:xfrm>
            <a:off x="8819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1"/>
          <p:cNvSpPr/>
          <p:nvPr/>
        </p:nvSpPr>
        <p:spPr>
          <a:xfrm>
            <a:off x="10311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1"/>
          <p:cNvSpPr/>
          <p:nvPr/>
        </p:nvSpPr>
        <p:spPr>
          <a:xfrm>
            <a:off x="11900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1"/>
          <p:cNvSpPr/>
          <p:nvPr/>
        </p:nvSpPr>
        <p:spPr>
          <a:xfrm>
            <a:off x="8700366" y="28332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1"/>
          <p:cNvSpPr/>
          <p:nvPr/>
        </p:nvSpPr>
        <p:spPr>
          <a:xfrm>
            <a:off x="8686166" y="28189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1"/>
          <p:cNvSpPr/>
          <p:nvPr/>
        </p:nvSpPr>
        <p:spPr>
          <a:xfrm>
            <a:off x="8671941" y="29400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1"/>
          <p:cNvSpPr/>
          <p:nvPr/>
        </p:nvSpPr>
        <p:spPr>
          <a:xfrm>
            <a:off x="8665116" y="29326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1"/>
          <p:cNvSpPr/>
          <p:nvPr/>
        </p:nvSpPr>
        <p:spPr>
          <a:xfrm>
            <a:off x="8686166" y="28121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1"/>
          <p:cNvSpPr/>
          <p:nvPr/>
        </p:nvSpPr>
        <p:spPr>
          <a:xfrm>
            <a:off x="8679341" y="28047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1"/>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1"/>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1"/>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1"/>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1"/>
          <p:cNvSpPr/>
          <p:nvPr/>
        </p:nvSpPr>
        <p:spPr>
          <a:xfrm>
            <a:off x="8462838" y="14784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1"/>
          <p:cNvSpPr/>
          <p:nvPr/>
        </p:nvSpPr>
        <p:spPr>
          <a:xfrm>
            <a:off x="6197622" y="4871783"/>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1"/>
          <p:cNvSpPr/>
          <p:nvPr/>
        </p:nvSpPr>
        <p:spPr>
          <a:xfrm>
            <a:off x="6076221" y="4707650"/>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1"/>
          <p:cNvSpPr/>
          <p:nvPr/>
        </p:nvSpPr>
        <p:spPr>
          <a:xfrm>
            <a:off x="6234032" y="4938303"/>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1"/>
          <p:cNvSpPr/>
          <p:nvPr/>
        </p:nvSpPr>
        <p:spPr>
          <a:xfrm>
            <a:off x="6106801" y="4774662"/>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1"/>
          <p:cNvSpPr/>
          <p:nvPr/>
        </p:nvSpPr>
        <p:spPr>
          <a:xfrm>
            <a:off x="6100501" y="4804772"/>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1"/>
          <p:cNvSpPr/>
          <p:nvPr/>
        </p:nvSpPr>
        <p:spPr>
          <a:xfrm>
            <a:off x="6143232" y="4768341"/>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1"/>
          <p:cNvSpPr/>
          <p:nvPr/>
        </p:nvSpPr>
        <p:spPr>
          <a:xfrm>
            <a:off x="5110566" y="-10450"/>
            <a:ext cx="1072593" cy="48032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1"/>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1"/>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1"/>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1"/>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0" name="Google Shape;4180;p31"/>
          <p:cNvGrpSpPr/>
          <p:nvPr/>
        </p:nvGrpSpPr>
        <p:grpSpPr>
          <a:xfrm>
            <a:off x="8476450" y="3381125"/>
            <a:ext cx="390575" cy="567150"/>
            <a:chOff x="9202700" y="3272263"/>
            <a:chExt cx="390575" cy="567150"/>
          </a:xfrm>
        </p:grpSpPr>
        <p:sp>
          <p:nvSpPr>
            <p:cNvPr id="4181" name="Google Shape;4181;p31"/>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1"/>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1"/>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1"/>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1"/>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1"/>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1"/>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1"/>
            <p:cNvSpPr/>
            <p:nvPr/>
          </p:nvSpPr>
          <p:spPr>
            <a:xfrm>
              <a:off x="9472750"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9" name="Google Shape;4189;p31"/>
          <p:cNvSpPr/>
          <p:nvPr/>
        </p:nvSpPr>
        <p:spPr>
          <a:xfrm>
            <a:off x="64431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1"/>
          <p:cNvSpPr/>
          <p:nvPr/>
        </p:nvSpPr>
        <p:spPr>
          <a:xfrm>
            <a:off x="65633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1"/>
          <p:cNvSpPr/>
          <p:nvPr/>
        </p:nvSpPr>
        <p:spPr>
          <a:xfrm>
            <a:off x="66967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1"/>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1"/>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1"/>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1"/>
          <p:cNvSpPr/>
          <p:nvPr/>
        </p:nvSpPr>
        <p:spPr>
          <a:xfrm>
            <a:off x="65756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1"/>
          <p:cNvSpPr/>
          <p:nvPr/>
        </p:nvSpPr>
        <p:spPr>
          <a:xfrm flipH="1" rot="10800000">
            <a:off x="3474025" y="79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1"/>
          <p:cNvSpPr/>
          <p:nvPr/>
        </p:nvSpPr>
        <p:spPr>
          <a:xfrm flipH="1" rot="10800000">
            <a:off x="3495050" y="207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1"/>
          <p:cNvSpPr/>
          <p:nvPr/>
        </p:nvSpPr>
        <p:spPr>
          <a:xfrm flipH="1" rot="10800000">
            <a:off x="3374550" y="172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1"/>
          <p:cNvSpPr/>
          <p:nvPr/>
        </p:nvSpPr>
        <p:spPr>
          <a:xfrm flipH="1" rot="10800000">
            <a:off x="3417175" y="292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1"/>
          <p:cNvSpPr/>
          <p:nvPr/>
        </p:nvSpPr>
        <p:spPr>
          <a:xfrm>
            <a:off x="1681141"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1"/>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1"/>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1"/>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1"/>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1"/>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1"/>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1"/>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1"/>
          <p:cNvSpPr/>
          <p:nvPr/>
        </p:nvSpPr>
        <p:spPr>
          <a:xfrm>
            <a:off x="20019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1"/>
          <p:cNvSpPr/>
          <p:nvPr/>
        </p:nvSpPr>
        <p:spPr>
          <a:xfrm>
            <a:off x="20730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1"/>
          <p:cNvSpPr/>
          <p:nvPr/>
        </p:nvSpPr>
        <p:spPr>
          <a:xfrm>
            <a:off x="20093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1"/>
          <p:cNvSpPr/>
          <p:nvPr/>
        </p:nvSpPr>
        <p:spPr>
          <a:xfrm>
            <a:off x="19951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1"/>
          <p:cNvSpPr/>
          <p:nvPr/>
        </p:nvSpPr>
        <p:spPr>
          <a:xfrm>
            <a:off x="20446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1"/>
          <p:cNvSpPr/>
          <p:nvPr/>
        </p:nvSpPr>
        <p:spPr>
          <a:xfrm>
            <a:off x="20304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1"/>
          <p:cNvSpPr/>
          <p:nvPr/>
        </p:nvSpPr>
        <p:spPr>
          <a:xfrm>
            <a:off x="20161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1"/>
          <p:cNvSpPr/>
          <p:nvPr/>
        </p:nvSpPr>
        <p:spPr>
          <a:xfrm>
            <a:off x="20093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1"/>
          <p:cNvSpPr/>
          <p:nvPr/>
        </p:nvSpPr>
        <p:spPr>
          <a:xfrm>
            <a:off x="20304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1"/>
          <p:cNvSpPr/>
          <p:nvPr/>
        </p:nvSpPr>
        <p:spPr>
          <a:xfrm>
            <a:off x="20235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1"/>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1"/>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1"/>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1"/>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1"/>
          <p:cNvSpPr/>
          <p:nvPr/>
        </p:nvSpPr>
        <p:spPr>
          <a:xfrm>
            <a:off x="2641890"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1"/>
          <p:cNvSpPr/>
          <p:nvPr/>
        </p:nvSpPr>
        <p:spPr>
          <a:xfrm>
            <a:off x="1995162"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1"/>
          <p:cNvSpPr/>
          <p:nvPr/>
        </p:nvSpPr>
        <p:spPr>
          <a:xfrm>
            <a:off x="8396563" y="390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1"/>
          <p:cNvSpPr/>
          <p:nvPr/>
        </p:nvSpPr>
        <p:spPr>
          <a:xfrm>
            <a:off x="8531288" y="288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1"/>
          <p:cNvSpPr/>
          <p:nvPr/>
        </p:nvSpPr>
        <p:spPr>
          <a:xfrm>
            <a:off x="8496063" y="383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1"/>
          <p:cNvSpPr/>
          <p:nvPr/>
        </p:nvSpPr>
        <p:spPr>
          <a:xfrm>
            <a:off x="8453413" y="298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1"/>
          <p:cNvSpPr/>
          <p:nvPr/>
        </p:nvSpPr>
        <p:spPr>
          <a:xfrm>
            <a:off x="2337013" y="324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1"/>
          <p:cNvSpPr/>
          <p:nvPr/>
        </p:nvSpPr>
        <p:spPr>
          <a:xfrm>
            <a:off x="2415463" y="374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1"/>
          <p:cNvSpPr/>
          <p:nvPr/>
        </p:nvSpPr>
        <p:spPr>
          <a:xfrm>
            <a:off x="2408063" y="282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1" name="Google Shape;4231;p31"/>
          <p:cNvGrpSpPr/>
          <p:nvPr/>
        </p:nvGrpSpPr>
        <p:grpSpPr>
          <a:xfrm>
            <a:off x="6377133" y="60996"/>
            <a:ext cx="261282" cy="382863"/>
            <a:chOff x="8606645" y="4347503"/>
            <a:chExt cx="410240" cy="601134"/>
          </a:xfrm>
        </p:grpSpPr>
        <p:sp>
          <p:nvSpPr>
            <p:cNvPr id="4232" name="Google Shape;4232;p31"/>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1"/>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1"/>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1"/>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1"/>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1"/>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1"/>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1"/>
            <p:cNvSpPr/>
            <p:nvPr/>
          </p:nvSpPr>
          <p:spPr>
            <a:xfrm>
              <a:off x="8934518" y="4775920"/>
              <a:ext cx="9516" cy="32"/>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1"/>
            <p:cNvSpPr/>
            <p:nvPr/>
          </p:nvSpPr>
          <p:spPr>
            <a:xfrm>
              <a:off x="8952749" y="4766468"/>
              <a:ext cx="32" cy="9484"/>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1"/>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1"/>
            <p:cNvSpPr/>
            <p:nvPr/>
          </p:nvSpPr>
          <p:spPr>
            <a:xfrm>
              <a:off x="8925803" y="475772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1"/>
            <p:cNvSpPr/>
            <p:nvPr/>
          </p:nvSpPr>
          <p:spPr>
            <a:xfrm>
              <a:off x="8925803" y="472129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1"/>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1"/>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6" name="Google Shape;4246;p31"/>
          <p:cNvSpPr/>
          <p:nvPr/>
        </p:nvSpPr>
        <p:spPr>
          <a:xfrm>
            <a:off x="37490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1"/>
          <p:cNvSpPr/>
          <p:nvPr/>
        </p:nvSpPr>
        <p:spPr>
          <a:xfrm>
            <a:off x="38769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1"/>
          <p:cNvSpPr/>
          <p:nvPr/>
        </p:nvSpPr>
        <p:spPr>
          <a:xfrm>
            <a:off x="4019062"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1"/>
          <p:cNvSpPr/>
          <p:nvPr/>
        </p:nvSpPr>
        <p:spPr>
          <a:xfrm flipH="1">
            <a:off x="4920879" y="226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1"/>
          <p:cNvSpPr/>
          <p:nvPr/>
        </p:nvSpPr>
        <p:spPr>
          <a:xfrm flipH="1">
            <a:off x="4842429" y="238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1"/>
          <p:cNvSpPr/>
          <p:nvPr/>
        </p:nvSpPr>
        <p:spPr>
          <a:xfrm flipH="1">
            <a:off x="4885054" y="317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1"/>
          <p:cNvSpPr/>
          <p:nvPr/>
        </p:nvSpPr>
        <p:spPr>
          <a:xfrm flipH="1">
            <a:off x="4807179" y="333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1"/>
          <p:cNvSpPr/>
          <p:nvPr/>
        </p:nvSpPr>
        <p:spPr>
          <a:xfrm flipH="1">
            <a:off x="4849804" y="149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1"/>
          <p:cNvSpPr/>
          <p:nvPr/>
        </p:nvSpPr>
        <p:spPr>
          <a:xfrm flipH="1">
            <a:off x="4778754" y="234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1"/>
          <p:cNvSpPr/>
          <p:nvPr/>
        </p:nvSpPr>
        <p:spPr>
          <a:xfrm flipH="1">
            <a:off x="4707679" y="191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1"/>
          <p:cNvSpPr/>
          <p:nvPr/>
        </p:nvSpPr>
        <p:spPr>
          <a:xfrm flipH="1">
            <a:off x="4736104" y="302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1"/>
          <p:cNvSpPr/>
          <p:nvPr/>
        </p:nvSpPr>
        <p:spPr>
          <a:xfrm>
            <a:off x="3192888" y="48571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1"/>
          <p:cNvSpPr/>
          <p:nvPr/>
        </p:nvSpPr>
        <p:spPr>
          <a:xfrm>
            <a:off x="3327613" y="47548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1"/>
          <p:cNvSpPr/>
          <p:nvPr/>
        </p:nvSpPr>
        <p:spPr>
          <a:xfrm>
            <a:off x="3292388" y="48503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1"/>
          <p:cNvSpPr/>
          <p:nvPr/>
        </p:nvSpPr>
        <p:spPr>
          <a:xfrm>
            <a:off x="3249738" y="47650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4261" name="Shape 4261"/>
        <p:cNvGrpSpPr/>
        <p:nvPr/>
      </p:nvGrpSpPr>
      <p:grpSpPr>
        <a:xfrm>
          <a:off x="0" y="0"/>
          <a:ext cx="0" cy="0"/>
          <a:chOff x="0" y="0"/>
          <a:chExt cx="0" cy="0"/>
        </a:xfrm>
      </p:grpSpPr>
      <p:grpSp>
        <p:nvGrpSpPr>
          <p:cNvPr id="4262" name="Google Shape;4262;p32"/>
          <p:cNvGrpSpPr/>
          <p:nvPr/>
        </p:nvGrpSpPr>
        <p:grpSpPr>
          <a:xfrm>
            <a:off x="-18275" y="-52337"/>
            <a:ext cx="9191374" cy="5226625"/>
            <a:chOff x="-35391" y="-52337"/>
            <a:chExt cx="9191374" cy="5226625"/>
          </a:xfrm>
        </p:grpSpPr>
        <p:grpSp>
          <p:nvGrpSpPr>
            <p:cNvPr id="4263" name="Google Shape;4263;p32"/>
            <p:cNvGrpSpPr/>
            <p:nvPr/>
          </p:nvGrpSpPr>
          <p:grpSpPr>
            <a:xfrm>
              <a:off x="5178375" y="-45050"/>
              <a:ext cx="3977608" cy="5216450"/>
              <a:chOff x="5178375" y="-45050"/>
              <a:chExt cx="3977608" cy="5216450"/>
            </a:xfrm>
          </p:grpSpPr>
          <p:grpSp>
            <p:nvGrpSpPr>
              <p:cNvPr id="4264" name="Google Shape;4264;p32"/>
              <p:cNvGrpSpPr/>
              <p:nvPr/>
            </p:nvGrpSpPr>
            <p:grpSpPr>
              <a:xfrm>
                <a:off x="5178375" y="-45050"/>
                <a:ext cx="3977608" cy="5216450"/>
                <a:chOff x="5178375" y="-51179"/>
                <a:chExt cx="3977608" cy="5216450"/>
              </a:xfrm>
            </p:grpSpPr>
            <p:sp>
              <p:nvSpPr>
                <p:cNvPr id="4265" name="Google Shape;4265;p3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7" name="Google Shape;4297;p3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32"/>
            <p:cNvGrpSpPr/>
            <p:nvPr/>
          </p:nvGrpSpPr>
          <p:grpSpPr>
            <a:xfrm>
              <a:off x="-35391" y="-52337"/>
              <a:ext cx="5221525" cy="5226625"/>
              <a:chOff x="1190625" y="238125"/>
              <a:chExt cx="5221525" cy="5226625"/>
            </a:xfrm>
          </p:grpSpPr>
          <p:sp>
            <p:nvSpPr>
              <p:cNvPr id="4302" name="Google Shape;4302;p3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43" name="Google Shape;4343;p32"/>
          <p:cNvSpPr txBox="1"/>
          <p:nvPr>
            <p:ph idx="1" type="subTitle"/>
          </p:nvPr>
        </p:nvSpPr>
        <p:spPr>
          <a:xfrm>
            <a:off x="2122654" y="2871975"/>
            <a:ext cx="4900500" cy="7824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44" name="Google Shape;4344;p32"/>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2"/>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2"/>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2"/>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2"/>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2"/>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2"/>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2"/>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2"/>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2"/>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2"/>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2"/>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2"/>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2"/>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2"/>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2"/>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2"/>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2"/>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2"/>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2"/>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2"/>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2"/>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2"/>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2"/>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2"/>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2"/>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2"/>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2"/>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2"/>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2"/>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2"/>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2"/>
          <p:cNvSpPr/>
          <p:nvPr/>
        </p:nvSpPr>
        <p:spPr>
          <a:xfrm>
            <a:off x="4045738"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2"/>
          <p:cNvSpPr/>
          <p:nvPr/>
        </p:nvSpPr>
        <p:spPr>
          <a:xfrm>
            <a:off x="4197251"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2"/>
          <p:cNvSpPr/>
          <p:nvPr/>
        </p:nvSpPr>
        <p:spPr>
          <a:xfrm>
            <a:off x="4358632"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2"/>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2"/>
          <p:cNvSpPr/>
          <p:nvPr/>
        </p:nvSpPr>
        <p:spPr>
          <a:xfrm>
            <a:off x="893825" y="2370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2"/>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2"/>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2"/>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2"/>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2"/>
          <p:cNvSpPr/>
          <p:nvPr/>
        </p:nvSpPr>
        <p:spPr>
          <a:xfrm>
            <a:off x="1582000" y="1948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2"/>
          <p:cNvSpPr/>
          <p:nvPr/>
        </p:nvSpPr>
        <p:spPr>
          <a:xfrm>
            <a:off x="1752550" y="3389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2"/>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2"/>
          <p:cNvSpPr/>
          <p:nvPr/>
        </p:nvSpPr>
        <p:spPr>
          <a:xfrm>
            <a:off x="1610425" y="2590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2"/>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2"/>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0" name="Google Shape;4390;p32"/>
          <p:cNvGrpSpPr/>
          <p:nvPr/>
        </p:nvGrpSpPr>
        <p:grpSpPr>
          <a:xfrm flipH="1">
            <a:off x="325966" y="3142531"/>
            <a:ext cx="170580" cy="285126"/>
            <a:chOff x="6760903" y="4652644"/>
            <a:chExt cx="170580" cy="285126"/>
          </a:xfrm>
        </p:grpSpPr>
        <p:sp>
          <p:nvSpPr>
            <p:cNvPr id="4391" name="Google Shape;4391;p32"/>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2"/>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2"/>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2"/>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2"/>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2"/>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2"/>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2"/>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2"/>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2"/>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1" name="Google Shape;4401;p32"/>
          <p:cNvSpPr/>
          <p:nvPr/>
        </p:nvSpPr>
        <p:spPr>
          <a:xfrm flipH="1">
            <a:off x="8817311" y="47569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2"/>
          <p:cNvSpPr/>
          <p:nvPr/>
        </p:nvSpPr>
        <p:spPr>
          <a:xfrm flipH="1">
            <a:off x="8897440" y="48627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2"/>
          <p:cNvSpPr/>
          <p:nvPr/>
        </p:nvSpPr>
        <p:spPr>
          <a:xfrm flipH="1">
            <a:off x="8829610" y="49546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2"/>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2"/>
          <p:cNvSpPr/>
          <p:nvPr/>
        </p:nvSpPr>
        <p:spPr>
          <a:xfrm>
            <a:off x="6392538" y="352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2"/>
          <p:cNvSpPr/>
          <p:nvPr/>
        </p:nvSpPr>
        <p:spPr>
          <a:xfrm>
            <a:off x="6463588" y="283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2"/>
          <p:cNvSpPr/>
          <p:nvPr/>
        </p:nvSpPr>
        <p:spPr>
          <a:xfrm>
            <a:off x="6456788" y="419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2"/>
          <p:cNvSpPr/>
          <p:nvPr/>
        </p:nvSpPr>
        <p:spPr>
          <a:xfrm>
            <a:off x="6534663" y="245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2"/>
          <p:cNvSpPr/>
          <p:nvPr/>
        </p:nvSpPr>
        <p:spPr>
          <a:xfrm>
            <a:off x="6385713" y="242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2"/>
          <p:cNvSpPr/>
          <p:nvPr/>
        </p:nvSpPr>
        <p:spPr>
          <a:xfrm>
            <a:off x="6520438" y="366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2"/>
          <p:cNvSpPr/>
          <p:nvPr/>
        </p:nvSpPr>
        <p:spPr>
          <a:xfrm>
            <a:off x="6470988" y="182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2"/>
          <p:cNvSpPr/>
          <p:nvPr/>
        </p:nvSpPr>
        <p:spPr>
          <a:xfrm flipH="1">
            <a:off x="444513" y="2682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2"/>
          <p:cNvSpPr/>
          <p:nvPr/>
        </p:nvSpPr>
        <p:spPr>
          <a:xfrm flipH="1">
            <a:off x="282925" y="17680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2"/>
          <p:cNvSpPr/>
          <p:nvPr/>
        </p:nvSpPr>
        <p:spPr>
          <a:xfrm flipH="1">
            <a:off x="471188" y="15086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2"/>
          <p:cNvSpPr/>
          <p:nvPr/>
        </p:nvSpPr>
        <p:spPr>
          <a:xfrm flipH="1">
            <a:off x="91163" y="19495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2"/>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2"/>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2"/>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2"/>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2"/>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2"/>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2"/>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2"/>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2"/>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2"/>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2"/>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2"/>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2"/>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2"/>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2"/>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2"/>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2"/>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2"/>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2"/>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2"/>
          <p:cNvSpPr/>
          <p:nvPr/>
        </p:nvSpPr>
        <p:spPr>
          <a:xfrm>
            <a:off x="91166" y="1508650"/>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2"/>
          <p:cNvSpPr/>
          <p:nvPr/>
        </p:nvSpPr>
        <p:spPr>
          <a:xfrm>
            <a:off x="8233075" y="42023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2"/>
          <p:cNvSpPr/>
          <p:nvPr/>
        </p:nvSpPr>
        <p:spPr>
          <a:xfrm>
            <a:off x="6650625"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2"/>
          <p:cNvSpPr/>
          <p:nvPr/>
        </p:nvSpPr>
        <p:spPr>
          <a:xfrm>
            <a:off x="6804179"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2"/>
          <p:cNvSpPr/>
          <p:nvPr/>
        </p:nvSpPr>
        <p:spPr>
          <a:xfrm>
            <a:off x="6974777"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2"/>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2"/>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2"/>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2"/>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2"/>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2"/>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2"/>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2"/>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2"/>
          <p:cNvSpPr/>
          <p:nvPr/>
        </p:nvSpPr>
        <p:spPr>
          <a:xfrm>
            <a:off x="8224450" y="50680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2"/>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2"/>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2"/>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2"/>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2"/>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2"/>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2"/>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2"/>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2"/>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2"/>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2"/>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2"/>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2"/>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2"/>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2"/>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2"/>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2"/>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2"/>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2"/>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2"/>
          <p:cNvSpPr/>
          <p:nvPr/>
        </p:nvSpPr>
        <p:spPr>
          <a:xfrm>
            <a:off x="8792991" y="3829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2"/>
          <p:cNvSpPr/>
          <p:nvPr/>
        </p:nvSpPr>
        <p:spPr>
          <a:xfrm>
            <a:off x="8814016" y="3852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2"/>
          <p:cNvSpPr/>
          <p:nvPr/>
        </p:nvSpPr>
        <p:spPr>
          <a:xfrm>
            <a:off x="7873479" y="278438"/>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2"/>
          <p:cNvSpPr/>
          <p:nvPr/>
        </p:nvSpPr>
        <p:spPr>
          <a:xfrm>
            <a:off x="7894504" y="301838"/>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2"/>
          <p:cNvSpPr/>
          <p:nvPr/>
        </p:nvSpPr>
        <p:spPr>
          <a:xfrm>
            <a:off x="7968113" y="109779"/>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2"/>
          <p:cNvSpPr/>
          <p:nvPr/>
        </p:nvSpPr>
        <p:spPr>
          <a:xfrm>
            <a:off x="7989138" y="133179"/>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2"/>
          <p:cNvSpPr/>
          <p:nvPr/>
        </p:nvSpPr>
        <p:spPr>
          <a:xfrm>
            <a:off x="108563" y="12373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2"/>
          <p:cNvSpPr/>
          <p:nvPr/>
        </p:nvSpPr>
        <p:spPr>
          <a:xfrm>
            <a:off x="8493425" y="21816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2"/>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2"/>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2"/>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2"/>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2"/>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2"/>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2"/>
          <p:cNvSpPr/>
          <p:nvPr/>
        </p:nvSpPr>
        <p:spPr>
          <a:xfrm>
            <a:off x="8622000" y="3660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2"/>
          <p:cNvSpPr/>
          <p:nvPr/>
        </p:nvSpPr>
        <p:spPr>
          <a:xfrm>
            <a:off x="8473050" y="3674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2"/>
          <p:cNvSpPr/>
          <p:nvPr/>
        </p:nvSpPr>
        <p:spPr>
          <a:xfrm>
            <a:off x="8536725" y="3599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2"/>
          <p:cNvSpPr/>
          <p:nvPr/>
        </p:nvSpPr>
        <p:spPr>
          <a:xfrm>
            <a:off x="8558325" y="3723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2"/>
          <p:cNvSpPr/>
          <p:nvPr/>
        </p:nvSpPr>
        <p:spPr>
          <a:xfrm>
            <a:off x="8987625" y="2132738"/>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2"/>
          <p:cNvSpPr/>
          <p:nvPr/>
        </p:nvSpPr>
        <p:spPr>
          <a:xfrm>
            <a:off x="9064232" y="2228513"/>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2"/>
          <p:cNvSpPr/>
          <p:nvPr/>
        </p:nvSpPr>
        <p:spPr>
          <a:xfrm>
            <a:off x="8529625" y="19495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2"/>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2"/>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2"/>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2"/>
          <p:cNvSpPr/>
          <p:nvPr/>
        </p:nvSpPr>
        <p:spPr>
          <a:xfrm>
            <a:off x="8535413" y="491146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2"/>
          <p:cNvSpPr/>
          <p:nvPr/>
        </p:nvSpPr>
        <p:spPr>
          <a:xfrm>
            <a:off x="8542238" y="503938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2"/>
          <p:cNvSpPr/>
          <p:nvPr/>
        </p:nvSpPr>
        <p:spPr>
          <a:xfrm>
            <a:off x="8513813" y="493306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2"/>
          <p:cNvSpPr/>
          <p:nvPr/>
        </p:nvSpPr>
        <p:spPr>
          <a:xfrm>
            <a:off x="8506988" y="501833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2"/>
          <p:cNvSpPr/>
          <p:nvPr/>
        </p:nvSpPr>
        <p:spPr>
          <a:xfrm>
            <a:off x="8563838" y="504676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2"/>
          <p:cNvSpPr/>
          <p:nvPr/>
        </p:nvSpPr>
        <p:spPr>
          <a:xfrm>
            <a:off x="5660275" y="3957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2"/>
          <p:cNvSpPr/>
          <p:nvPr/>
        </p:nvSpPr>
        <p:spPr>
          <a:xfrm>
            <a:off x="5738725" y="4451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2"/>
          <p:cNvSpPr/>
          <p:nvPr/>
        </p:nvSpPr>
        <p:spPr>
          <a:xfrm>
            <a:off x="5731325" y="3530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2"/>
          <p:cNvSpPr/>
          <p:nvPr/>
        </p:nvSpPr>
        <p:spPr>
          <a:xfrm>
            <a:off x="4128429" y="900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2"/>
          <p:cNvSpPr/>
          <p:nvPr/>
        </p:nvSpPr>
        <p:spPr>
          <a:xfrm>
            <a:off x="3997354" y="20451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2"/>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2"/>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2"/>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2"/>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2"/>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2"/>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2"/>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2"/>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2"/>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2"/>
          <p:cNvSpPr txBox="1"/>
          <p:nvPr>
            <p:ph type="title"/>
          </p:nvPr>
        </p:nvSpPr>
        <p:spPr>
          <a:xfrm>
            <a:off x="2122654" y="1489150"/>
            <a:ext cx="4779900" cy="11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sz="9600"/>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4512" name="Shape 4512"/>
        <p:cNvGrpSpPr/>
        <p:nvPr/>
      </p:nvGrpSpPr>
      <p:grpSpPr>
        <a:xfrm>
          <a:off x="0" y="0"/>
          <a:ext cx="0" cy="0"/>
          <a:chOff x="0" y="0"/>
          <a:chExt cx="0" cy="0"/>
        </a:xfrm>
      </p:grpSpPr>
      <p:grpSp>
        <p:nvGrpSpPr>
          <p:cNvPr id="4513" name="Google Shape;4513;p33"/>
          <p:cNvGrpSpPr/>
          <p:nvPr/>
        </p:nvGrpSpPr>
        <p:grpSpPr>
          <a:xfrm>
            <a:off x="-18275" y="-52337"/>
            <a:ext cx="9191374" cy="5226625"/>
            <a:chOff x="-35391" y="-52337"/>
            <a:chExt cx="9191374" cy="5226625"/>
          </a:xfrm>
        </p:grpSpPr>
        <p:grpSp>
          <p:nvGrpSpPr>
            <p:cNvPr id="4514" name="Google Shape;4514;p33"/>
            <p:cNvGrpSpPr/>
            <p:nvPr/>
          </p:nvGrpSpPr>
          <p:grpSpPr>
            <a:xfrm>
              <a:off x="5178375" y="-45050"/>
              <a:ext cx="3977608" cy="5216450"/>
              <a:chOff x="5178375" y="-45050"/>
              <a:chExt cx="3977608" cy="5216450"/>
            </a:xfrm>
          </p:grpSpPr>
          <p:grpSp>
            <p:nvGrpSpPr>
              <p:cNvPr id="4515" name="Google Shape;4515;p33"/>
              <p:cNvGrpSpPr/>
              <p:nvPr/>
            </p:nvGrpSpPr>
            <p:grpSpPr>
              <a:xfrm>
                <a:off x="5178375" y="-45050"/>
                <a:ext cx="3977608" cy="5216450"/>
                <a:chOff x="5178375" y="-51179"/>
                <a:chExt cx="3977608" cy="5216450"/>
              </a:xfrm>
            </p:grpSpPr>
            <p:sp>
              <p:nvSpPr>
                <p:cNvPr id="4516" name="Google Shape;4516;p3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8" name="Google Shape;4548;p3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33"/>
            <p:cNvGrpSpPr/>
            <p:nvPr/>
          </p:nvGrpSpPr>
          <p:grpSpPr>
            <a:xfrm>
              <a:off x="-35391" y="-52337"/>
              <a:ext cx="5221525" cy="5226625"/>
              <a:chOff x="1190625" y="238125"/>
              <a:chExt cx="5221525" cy="5226625"/>
            </a:xfrm>
          </p:grpSpPr>
          <p:sp>
            <p:nvSpPr>
              <p:cNvPr id="4553" name="Google Shape;4553;p3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94" name="Google Shape;4594;p33"/>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3"/>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3"/>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3"/>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3"/>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3"/>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3"/>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3"/>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3"/>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3"/>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3"/>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3"/>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3"/>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3"/>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3"/>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3"/>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3"/>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3"/>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3"/>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3"/>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3"/>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3"/>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3"/>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3"/>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3"/>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3"/>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3"/>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3"/>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3"/>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3"/>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3"/>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3"/>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3"/>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3"/>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3"/>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3"/>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3"/>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3"/>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3"/>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3"/>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3"/>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3"/>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3"/>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3"/>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3"/>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3"/>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3"/>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3"/>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3"/>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3"/>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3"/>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3"/>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3"/>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3"/>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3"/>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3"/>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3"/>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3"/>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3"/>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3"/>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3"/>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5" name="Google Shape;4655;p33"/>
          <p:cNvGrpSpPr/>
          <p:nvPr/>
        </p:nvGrpSpPr>
        <p:grpSpPr>
          <a:xfrm>
            <a:off x="6760903" y="4652644"/>
            <a:ext cx="170580" cy="285126"/>
            <a:chOff x="6760903" y="4652644"/>
            <a:chExt cx="170580" cy="285126"/>
          </a:xfrm>
        </p:grpSpPr>
        <p:sp>
          <p:nvSpPr>
            <p:cNvPr id="4656" name="Google Shape;4656;p3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3"/>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3"/>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6" name="Google Shape;4666;p33"/>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3"/>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3"/>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3"/>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3"/>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3"/>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3"/>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3"/>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3"/>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3"/>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3"/>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3"/>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3"/>
          <p:cNvSpPr/>
          <p:nvPr/>
        </p:nvSpPr>
        <p:spPr>
          <a:xfrm>
            <a:off x="628348" y="315515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3"/>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3"/>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3"/>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3"/>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3"/>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3"/>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3"/>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3"/>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3"/>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3"/>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3"/>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3"/>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3"/>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3"/>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3"/>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3"/>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3"/>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3"/>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3"/>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3"/>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3"/>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3"/>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3"/>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3"/>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3"/>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3"/>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3"/>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3"/>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3"/>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3"/>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3"/>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3"/>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3"/>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3"/>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3"/>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3"/>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3"/>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3"/>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7" name="Google Shape;4717;p33"/>
          <p:cNvGrpSpPr/>
          <p:nvPr/>
        </p:nvGrpSpPr>
        <p:grpSpPr>
          <a:xfrm flipH="1">
            <a:off x="-3012" y="-4786"/>
            <a:ext cx="842950" cy="694375"/>
            <a:chOff x="5148450" y="1503825"/>
            <a:chExt cx="842950" cy="694375"/>
          </a:xfrm>
        </p:grpSpPr>
        <p:sp>
          <p:nvSpPr>
            <p:cNvPr id="4718" name="Google Shape;4718;p33"/>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3"/>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3"/>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3"/>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3"/>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3"/>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3"/>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3"/>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3"/>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3"/>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3"/>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3"/>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3"/>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3"/>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2" name="Google Shape;4732;p33"/>
          <p:cNvSpPr txBox="1"/>
          <p:nvPr>
            <p:ph type="title"/>
          </p:nvPr>
        </p:nvSpPr>
        <p:spPr>
          <a:xfrm>
            <a:off x="1280375" y="1703767"/>
            <a:ext cx="27387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4733" name="Google Shape;4733;p33"/>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3"/>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3"/>
          <p:cNvSpPr txBox="1"/>
          <p:nvPr>
            <p:ph idx="1" type="subTitle"/>
          </p:nvPr>
        </p:nvSpPr>
        <p:spPr>
          <a:xfrm>
            <a:off x="1280375" y="2362433"/>
            <a:ext cx="2907600" cy="1077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4736" name="Shape 4736"/>
        <p:cNvGrpSpPr/>
        <p:nvPr/>
      </p:nvGrpSpPr>
      <p:grpSpPr>
        <a:xfrm>
          <a:off x="0" y="0"/>
          <a:ext cx="0" cy="0"/>
          <a:chOff x="0" y="0"/>
          <a:chExt cx="0" cy="0"/>
        </a:xfrm>
      </p:grpSpPr>
      <p:grpSp>
        <p:nvGrpSpPr>
          <p:cNvPr id="4737" name="Google Shape;4737;p34"/>
          <p:cNvGrpSpPr/>
          <p:nvPr/>
        </p:nvGrpSpPr>
        <p:grpSpPr>
          <a:xfrm>
            <a:off x="-18275" y="-52337"/>
            <a:ext cx="9191374" cy="5226625"/>
            <a:chOff x="-35391" y="-52337"/>
            <a:chExt cx="9191374" cy="5226625"/>
          </a:xfrm>
        </p:grpSpPr>
        <p:grpSp>
          <p:nvGrpSpPr>
            <p:cNvPr id="4738" name="Google Shape;4738;p34"/>
            <p:cNvGrpSpPr/>
            <p:nvPr/>
          </p:nvGrpSpPr>
          <p:grpSpPr>
            <a:xfrm>
              <a:off x="5178375" y="-45050"/>
              <a:ext cx="3977608" cy="5216450"/>
              <a:chOff x="5178375" y="-45050"/>
              <a:chExt cx="3977608" cy="5216450"/>
            </a:xfrm>
          </p:grpSpPr>
          <p:grpSp>
            <p:nvGrpSpPr>
              <p:cNvPr id="4739" name="Google Shape;4739;p34"/>
              <p:cNvGrpSpPr/>
              <p:nvPr/>
            </p:nvGrpSpPr>
            <p:grpSpPr>
              <a:xfrm>
                <a:off x="5178375" y="-45050"/>
                <a:ext cx="3977608" cy="5216450"/>
                <a:chOff x="5178375" y="-51179"/>
                <a:chExt cx="3977608" cy="5216450"/>
              </a:xfrm>
            </p:grpSpPr>
            <p:sp>
              <p:nvSpPr>
                <p:cNvPr id="4740" name="Google Shape;4740;p3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2" name="Google Shape;4772;p3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34"/>
            <p:cNvGrpSpPr/>
            <p:nvPr/>
          </p:nvGrpSpPr>
          <p:grpSpPr>
            <a:xfrm>
              <a:off x="-35391" y="-52337"/>
              <a:ext cx="5221525" cy="5226625"/>
              <a:chOff x="1190625" y="238125"/>
              <a:chExt cx="5221525" cy="5226625"/>
            </a:xfrm>
          </p:grpSpPr>
          <p:sp>
            <p:nvSpPr>
              <p:cNvPr id="4777" name="Google Shape;4777;p3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18" name="Google Shape;4818;p34"/>
          <p:cNvSpPr txBox="1"/>
          <p:nvPr>
            <p:ph idx="1" type="subTitle"/>
          </p:nvPr>
        </p:nvSpPr>
        <p:spPr>
          <a:xfrm>
            <a:off x="796200" y="2981300"/>
            <a:ext cx="3482700" cy="7905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819" name="Google Shape;4819;p34"/>
          <p:cNvSpPr txBox="1"/>
          <p:nvPr>
            <p:ph type="title"/>
          </p:nvPr>
        </p:nvSpPr>
        <p:spPr>
          <a:xfrm>
            <a:off x="796200" y="1371700"/>
            <a:ext cx="4584300" cy="14883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4820" name="Google Shape;4820;p34"/>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4"/>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4"/>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4"/>
          <p:cNvSpPr/>
          <p:nvPr/>
        </p:nvSpPr>
        <p:spPr>
          <a:xfrm flipH="1">
            <a:off x="-8559" y="1973474"/>
            <a:ext cx="588509" cy="128882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4"/>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4"/>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4"/>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4"/>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4"/>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4"/>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4"/>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4"/>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4"/>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4"/>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4"/>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4"/>
          <p:cNvSpPr/>
          <p:nvPr/>
        </p:nvSpPr>
        <p:spPr>
          <a:xfrm>
            <a:off x="8768779" y="13439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4"/>
          <p:cNvSpPr/>
          <p:nvPr/>
        </p:nvSpPr>
        <p:spPr>
          <a:xfrm>
            <a:off x="8847229" y="13555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4"/>
          <p:cNvSpPr/>
          <p:nvPr/>
        </p:nvSpPr>
        <p:spPr>
          <a:xfrm>
            <a:off x="8804579" y="14346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4"/>
          <p:cNvSpPr/>
          <p:nvPr/>
        </p:nvSpPr>
        <p:spPr>
          <a:xfrm>
            <a:off x="8875654" y="14508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4"/>
          <p:cNvSpPr/>
          <p:nvPr/>
        </p:nvSpPr>
        <p:spPr>
          <a:xfrm>
            <a:off x="8847229" y="12661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4"/>
          <p:cNvSpPr/>
          <p:nvPr/>
        </p:nvSpPr>
        <p:spPr>
          <a:xfrm>
            <a:off x="8918279" y="13513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4"/>
          <p:cNvSpPr/>
          <p:nvPr/>
        </p:nvSpPr>
        <p:spPr>
          <a:xfrm>
            <a:off x="8918279" y="12661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4"/>
          <p:cNvSpPr/>
          <p:nvPr/>
        </p:nvSpPr>
        <p:spPr>
          <a:xfrm>
            <a:off x="8996179" y="13087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4"/>
          <p:cNvSpPr/>
          <p:nvPr/>
        </p:nvSpPr>
        <p:spPr>
          <a:xfrm>
            <a:off x="8960929" y="14191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4"/>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4"/>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4"/>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4"/>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4"/>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4"/>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4"/>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4"/>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4"/>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4"/>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4"/>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4"/>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4"/>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4"/>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4"/>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4"/>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4"/>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4"/>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4"/>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4"/>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4"/>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4"/>
          <p:cNvSpPr/>
          <p:nvPr/>
        </p:nvSpPr>
        <p:spPr>
          <a:xfrm>
            <a:off x="8657741" y="27763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4"/>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4"/>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4"/>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4"/>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4"/>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4"/>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4"/>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4"/>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4"/>
          <p:cNvSpPr/>
          <p:nvPr/>
        </p:nvSpPr>
        <p:spPr>
          <a:xfrm>
            <a:off x="8728791" y="29258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4"/>
          <p:cNvSpPr/>
          <p:nvPr/>
        </p:nvSpPr>
        <p:spPr>
          <a:xfrm>
            <a:off x="8665116" y="27979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4"/>
          <p:cNvSpPr/>
          <p:nvPr/>
        </p:nvSpPr>
        <p:spPr>
          <a:xfrm>
            <a:off x="8650916" y="29400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7" name="Google Shape;4877;p34"/>
          <p:cNvGrpSpPr/>
          <p:nvPr/>
        </p:nvGrpSpPr>
        <p:grpSpPr>
          <a:xfrm>
            <a:off x="5257338" y="4685225"/>
            <a:ext cx="668025" cy="291675"/>
            <a:chOff x="5478201" y="4685225"/>
            <a:chExt cx="668025" cy="291675"/>
          </a:xfrm>
        </p:grpSpPr>
        <p:sp>
          <p:nvSpPr>
            <p:cNvPr id="4878" name="Google Shape;4878;p34"/>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4"/>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4"/>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4"/>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4"/>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4"/>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4"/>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5" name="Google Shape;4885;p34"/>
          <p:cNvSpPr/>
          <p:nvPr/>
        </p:nvSpPr>
        <p:spPr>
          <a:xfrm>
            <a:off x="3219263"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4"/>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4"/>
          <p:cNvSpPr/>
          <p:nvPr/>
        </p:nvSpPr>
        <p:spPr>
          <a:xfrm>
            <a:off x="8819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4"/>
          <p:cNvSpPr/>
          <p:nvPr/>
        </p:nvSpPr>
        <p:spPr>
          <a:xfrm>
            <a:off x="10311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4"/>
          <p:cNvSpPr/>
          <p:nvPr/>
        </p:nvSpPr>
        <p:spPr>
          <a:xfrm>
            <a:off x="11900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4"/>
          <p:cNvSpPr/>
          <p:nvPr/>
        </p:nvSpPr>
        <p:spPr>
          <a:xfrm>
            <a:off x="8700366" y="28332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4"/>
          <p:cNvSpPr/>
          <p:nvPr/>
        </p:nvSpPr>
        <p:spPr>
          <a:xfrm>
            <a:off x="8686166" y="28189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4"/>
          <p:cNvSpPr/>
          <p:nvPr/>
        </p:nvSpPr>
        <p:spPr>
          <a:xfrm>
            <a:off x="8671941" y="29400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4"/>
          <p:cNvSpPr/>
          <p:nvPr/>
        </p:nvSpPr>
        <p:spPr>
          <a:xfrm>
            <a:off x="8665116" y="29326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4"/>
          <p:cNvSpPr/>
          <p:nvPr/>
        </p:nvSpPr>
        <p:spPr>
          <a:xfrm>
            <a:off x="8686166" y="28121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4"/>
          <p:cNvSpPr/>
          <p:nvPr/>
        </p:nvSpPr>
        <p:spPr>
          <a:xfrm>
            <a:off x="8679341" y="28047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4"/>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4"/>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4"/>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4"/>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4"/>
          <p:cNvSpPr/>
          <p:nvPr/>
        </p:nvSpPr>
        <p:spPr>
          <a:xfrm>
            <a:off x="8462838" y="14784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4"/>
          <p:cNvSpPr/>
          <p:nvPr/>
        </p:nvSpPr>
        <p:spPr>
          <a:xfrm>
            <a:off x="6197622" y="4871783"/>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4"/>
          <p:cNvSpPr/>
          <p:nvPr/>
        </p:nvSpPr>
        <p:spPr>
          <a:xfrm>
            <a:off x="6076221" y="4707650"/>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4"/>
          <p:cNvSpPr/>
          <p:nvPr/>
        </p:nvSpPr>
        <p:spPr>
          <a:xfrm>
            <a:off x="6234032" y="4938303"/>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4"/>
          <p:cNvSpPr/>
          <p:nvPr/>
        </p:nvSpPr>
        <p:spPr>
          <a:xfrm>
            <a:off x="6106801" y="4774662"/>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4"/>
          <p:cNvSpPr/>
          <p:nvPr/>
        </p:nvSpPr>
        <p:spPr>
          <a:xfrm>
            <a:off x="6100501" y="4804772"/>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4"/>
          <p:cNvSpPr/>
          <p:nvPr/>
        </p:nvSpPr>
        <p:spPr>
          <a:xfrm>
            <a:off x="6143232" y="4768341"/>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4"/>
          <p:cNvSpPr/>
          <p:nvPr/>
        </p:nvSpPr>
        <p:spPr>
          <a:xfrm>
            <a:off x="5110566" y="-10450"/>
            <a:ext cx="1072593" cy="48032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4"/>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4"/>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4"/>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4"/>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2" name="Google Shape;4912;p34"/>
          <p:cNvGrpSpPr/>
          <p:nvPr/>
        </p:nvGrpSpPr>
        <p:grpSpPr>
          <a:xfrm>
            <a:off x="8476450" y="3381125"/>
            <a:ext cx="390575" cy="567150"/>
            <a:chOff x="9202700" y="3272263"/>
            <a:chExt cx="390575" cy="567150"/>
          </a:xfrm>
        </p:grpSpPr>
        <p:sp>
          <p:nvSpPr>
            <p:cNvPr id="4913" name="Google Shape;4913;p34"/>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4"/>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4"/>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4"/>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4"/>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4"/>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4"/>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4"/>
            <p:cNvSpPr/>
            <p:nvPr/>
          </p:nvSpPr>
          <p:spPr>
            <a:xfrm>
              <a:off x="9472750"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1" name="Google Shape;4921;p34"/>
          <p:cNvSpPr/>
          <p:nvPr/>
        </p:nvSpPr>
        <p:spPr>
          <a:xfrm>
            <a:off x="64431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4"/>
          <p:cNvSpPr/>
          <p:nvPr/>
        </p:nvSpPr>
        <p:spPr>
          <a:xfrm>
            <a:off x="65633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4"/>
          <p:cNvSpPr/>
          <p:nvPr/>
        </p:nvSpPr>
        <p:spPr>
          <a:xfrm>
            <a:off x="66967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4"/>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4"/>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4"/>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4"/>
          <p:cNvSpPr/>
          <p:nvPr/>
        </p:nvSpPr>
        <p:spPr>
          <a:xfrm>
            <a:off x="65756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4"/>
          <p:cNvSpPr/>
          <p:nvPr/>
        </p:nvSpPr>
        <p:spPr>
          <a:xfrm flipH="1" rot="10800000">
            <a:off x="3495050" y="207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4"/>
          <p:cNvSpPr/>
          <p:nvPr/>
        </p:nvSpPr>
        <p:spPr>
          <a:xfrm flipH="1" rot="10800000">
            <a:off x="3374550" y="172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4"/>
          <p:cNvSpPr/>
          <p:nvPr/>
        </p:nvSpPr>
        <p:spPr>
          <a:xfrm flipH="1" rot="10800000">
            <a:off x="3417175" y="292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4"/>
          <p:cNvSpPr/>
          <p:nvPr/>
        </p:nvSpPr>
        <p:spPr>
          <a:xfrm>
            <a:off x="1681141"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4"/>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4"/>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4"/>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4"/>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4"/>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4"/>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4"/>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4"/>
          <p:cNvSpPr/>
          <p:nvPr/>
        </p:nvSpPr>
        <p:spPr>
          <a:xfrm>
            <a:off x="20019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4"/>
          <p:cNvSpPr/>
          <p:nvPr/>
        </p:nvSpPr>
        <p:spPr>
          <a:xfrm>
            <a:off x="20730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4"/>
          <p:cNvSpPr/>
          <p:nvPr/>
        </p:nvSpPr>
        <p:spPr>
          <a:xfrm>
            <a:off x="19951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4"/>
          <p:cNvSpPr/>
          <p:nvPr/>
        </p:nvSpPr>
        <p:spPr>
          <a:xfrm>
            <a:off x="20161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4"/>
          <p:cNvSpPr/>
          <p:nvPr/>
        </p:nvSpPr>
        <p:spPr>
          <a:xfrm>
            <a:off x="20093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4"/>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4"/>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4"/>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4"/>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4"/>
          <p:cNvSpPr/>
          <p:nvPr/>
        </p:nvSpPr>
        <p:spPr>
          <a:xfrm>
            <a:off x="2641890"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4"/>
          <p:cNvSpPr/>
          <p:nvPr/>
        </p:nvSpPr>
        <p:spPr>
          <a:xfrm>
            <a:off x="1995162"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4"/>
          <p:cNvSpPr/>
          <p:nvPr/>
        </p:nvSpPr>
        <p:spPr>
          <a:xfrm>
            <a:off x="8396563" y="390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4"/>
          <p:cNvSpPr/>
          <p:nvPr/>
        </p:nvSpPr>
        <p:spPr>
          <a:xfrm>
            <a:off x="8531288" y="288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4"/>
          <p:cNvSpPr/>
          <p:nvPr/>
        </p:nvSpPr>
        <p:spPr>
          <a:xfrm>
            <a:off x="8496063" y="383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4"/>
          <p:cNvSpPr/>
          <p:nvPr/>
        </p:nvSpPr>
        <p:spPr>
          <a:xfrm>
            <a:off x="8453413" y="298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4"/>
          <p:cNvSpPr/>
          <p:nvPr/>
        </p:nvSpPr>
        <p:spPr>
          <a:xfrm>
            <a:off x="2337013" y="324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4"/>
          <p:cNvSpPr/>
          <p:nvPr/>
        </p:nvSpPr>
        <p:spPr>
          <a:xfrm>
            <a:off x="2415463" y="374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4"/>
          <p:cNvSpPr/>
          <p:nvPr/>
        </p:nvSpPr>
        <p:spPr>
          <a:xfrm>
            <a:off x="2408063" y="282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7" name="Google Shape;4957;p34"/>
          <p:cNvGrpSpPr/>
          <p:nvPr/>
        </p:nvGrpSpPr>
        <p:grpSpPr>
          <a:xfrm>
            <a:off x="6377133" y="60996"/>
            <a:ext cx="261282" cy="382863"/>
            <a:chOff x="8606645" y="4347503"/>
            <a:chExt cx="410240" cy="601134"/>
          </a:xfrm>
        </p:grpSpPr>
        <p:sp>
          <p:nvSpPr>
            <p:cNvPr id="4958" name="Google Shape;4958;p34"/>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4"/>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4"/>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4"/>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4"/>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4"/>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4"/>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4"/>
            <p:cNvSpPr/>
            <p:nvPr/>
          </p:nvSpPr>
          <p:spPr>
            <a:xfrm>
              <a:off x="8934518" y="4775920"/>
              <a:ext cx="9516" cy="32"/>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4"/>
            <p:cNvSpPr/>
            <p:nvPr/>
          </p:nvSpPr>
          <p:spPr>
            <a:xfrm>
              <a:off x="8952749" y="4766468"/>
              <a:ext cx="32" cy="9484"/>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4"/>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4"/>
            <p:cNvSpPr/>
            <p:nvPr/>
          </p:nvSpPr>
          <p:spPr>
            <a:xfrm>
              <a:off x="8925803" y="475772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4"/>
            <p:cNvSpPr/>
            <p:nvPr/>
          </p:nvSpPr>
          <p:spPr>
            <a:xfrm>
              <a:off x="8925803" y="472129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4"/>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4"/>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2" name="Google Shape;4972;p34"/>
          <p:cNvSpPr/>
          <p:nvPr/>
        </p:nvSpPr>
        <p:spPr>
          <a:xfrm>
            <a:off x="37490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4"/>
          <p:cNvSpPr/>
          <p:nvPr/>
        </p:nvSpPr>
        <p:spPr>
          <a:xfrm>
            <a:off x="38769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4"/>
          <p:cNvSpPr/>
          <p:nvPr/>
        </p:nvSpPr>
        <p:spPr>
          <a:xfrm flipH="1">
            <a:off x="4920879" y="226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4"/>
          <p:cNvSpPr/>
          <p:nvPr/>
        </p:nvSpPr>
        <p:spPr>
          <a:xfrm flipH="1">
            <a:off x="4842429" y="238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4"/>
          <p:cNvSpPr/>
          <p:nvPr/>
        </p:nvSpPr>
        <p:spPr>
          <a:xfrm flipH="1">
            <a:off x="4885054" y="317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4"/>
          <p:cNvSpPr/>
          <p:nvPr/>
        </p:nvSpPr>
        <p:spPr>
          <a:xfrm flipH="1">
            <a:off x="4807179" y="333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4"/>
          <p:cNvSpPr/>
          <p:nvPr/>
        </p:nvSpPr>
        <p:spPr>
          <a:xfrm flipH="1">
            <a:off x="4849804" y="149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4"/>
          <p:cNvSpPr/>
          <p:nvPr/>
        </p:nvSpPr>
        <p:spPr>
          <a:xfrm flipH="1">
            <a:off x="4778754" y="234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4"/>
          <p:cNvSpPr/>
          <p:nvPr/>
        </p:nvSpPr>
        <p:spPr>
          <a:xfrm flipH="1">
            <a:off x="4707679" y="191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4"/>
          <p:cNvSpPr/>
          <p:nvPr/>
        </p:nvSpPr>
        <p:spPr>
          <a:xfrm flipH="1">
            <a:off x="4736104" y="302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4"/>
          <p:cNvSpPr/>
          <p:nvPr/>
        </p:nvSpPr>
        <p:spPr>
          <a:xfrm>
            <a:off x="3192888" y="48571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4"/>
          <p:cNvSpPr/>
          <p:nvPr/>
        </p:nvSpPr>
        <p:spPr>
          <a:xfrm>
            <a:off x="3327613" y="47548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4"/>
          <p:cNvSpPr/>
          <p:nvPr/>
        </p:nvSpPr>
        <p:spPr>
          <a:xfrm>
            <a:off x="3292388" y="48503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4"/>
          <p:cNvSpPr/>
          <p:nvPr/>
        </p:nvSpPr>
        <p:spPr>
          <a:xfrm>
            <a:off x="3249738" y="47650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4986" name="Shape 4986"/>
        <p:cNvGrpSpPr/>
        <p:nvPr/>
      </p:nvGrpSpPr>
      <p:grpSpPr>
        <a:xfrm>
          <a:off x="0" y="0"/>
          <a:ext cx="0" cy="0"/>
          <a:chOff x="0" y="0"/>
          <a:chExt cx="0" cy="0"/>
        </a:xfrm>
      </p:grpSpPr>
      <p:grpSp>
        <p:nvGrpSpPr>
          <p:cNvPr id="4987" name="Google Shape;4987;p35"/>
          <p:cNvGrpSpPr/>
          <p:nvPr/>
        </p:nvGrpSpPr>
        <p:grpSpPr>
          <a:xfrm>
            <a:off x="-18275" y="-52337"/>
            <a:ext cx="9191374" cy="5226625"/>
            <a:chOff x="-35391" y="-52337"/>
            <a:chExt cx="9191374" cy="5226625"/>
          </a:xfrm>
        </p:grpSpPr>
        <p:grpSp>
          <p:nvGrpSpPr>
            <p:cNvPr id="4988" name="Google Shape;4988;p35"/>
            <p:cNvGrpSpPr/>
            <p:nvPr/>
          </p:nvGrpSpPr>
          <p:grpSpPr>
            <a:xfrm>
              <a:off x="5178375" y="-45050"/>
              <a:ext cx="3977608" cy="5216450"/>
              <a:chOff x="5178375" y="-45050"/>
              <a:chExt cx="3977608" cy="5216450"/>
            </a:xfrm>
          </p:grpSpPr>
          <p:grpSp>
            <p:nvGrpSpPr>
              <p:cNvPr id="4989" name="Google Shape;4989;p35"/>
              <p:cNvGrpSpPr/>
              <p:nvPr/>
            </p:nvGrpSpPr>
            <p:grpSpPr>
              <a:xfrm>
                <a:off x="5178375" y="-45050"/>
                <a:ext cx="3977608" cy="5216450"/>
                <a:chOff x="5178375" y="-51179"/>
                <a:chExt cx="3977608" cy="5216450"/>
              </a:xfrm>
            </p:grpSpPr>
            <p:sp>
              <p:nvSpPr>
                <p:cNvPr id="4990" name="Google Shape;4990;p3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2" name="Google Shape;5022;p3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35"/>
            <p:cNvGrpSpPr/>
            <p:nvPr/>
          </p:nvGrpSpPr>
          <p:grpSpPr>
            <a:xfrm>
              <a:off x="-35391" y="-52337"/>
              <a:ext cx="5221525" cy="5226625"/>
              <a:chOff x="1190625" y="238125"/>
              <a:chExt cx="5221525" cy="5226625"/>
            </a:xfrm>
          </p:grpSpPr>
          <p:sp>
            <p:nvSpPr>
              <p:cNvPr id="5027" name="Google Shape;5027;p3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68" name="Google Shape;5068;p35"/>
          <p:cNvSpPr txBox="1"/>
          <p:nvPr>
            <p:ph type="title"/>
          </p:nvPr>
        </p:nvSpPr>
        <p:spPr>
          <a:xfrm>
            <a:off x="4679193" y="1694414"/>
            <a:ext cx="2998800" cy="5727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3500"/>
              <a:buNone/>
              <a:defRPr/>
            </a:lvl1pPr>
            <a:lvl2pPr lvl="1" rtl="0" algn="r">
              <a:lnSpc>
                <a:spcPct val="100000"/>
              </a:lnSpc>
              <a:spcBef>
                <a:spcPts val="0"/>
              </a:spcBef>
              <a:spcAft>
                <a:spcPts val="0"/>
              </a:spcAft>
              <a:buSzPts val="3500"/>
              <a:buNone/>
              <a:defRPr/>
            </a:lvl2pPr>
            <a:lvl3pPr lvl="2" rtl="0" algn="r">
              <a:lnSpc>
                <a:spcPct val="100000"/>
              </a:lnSpc>
              <a:spcBef>
                <a:spcPts val="0"/>
              </a:spcBef>
              <a:spcAft>
                <a:spcPts val="0"/>
              </a:spcAft>
              <a:buSzPts val="3500"/>
              <a:buNone/>
              <a:defRPr/>
            </a:lvl3pPr>
            <a:lvl4pPr lvl="3" rtl="0" algn="r">
              <a:lnSpc>
                <a:spcPct val="100000"/>
              </a:lnSpc>
              <a:spcBef>
                <a:spcPts val="0"/>
              </a:spcBef>
              <a:spcAft>
                <a:spcPts val="0"/>
              </a:spcAft>
              <a:buSzPts val="3500"/>
              <a:buNone/>
              <a:defRPr/>
            </a:lvl4pPr>
            <a:lvl5pPr lvl="4" rtl="0" algn="r">
              <a:lnSpc>
                <a:spcPct val="100000"/>
              </a:lnSpc>
              <a:spcBef>
                <a:spcPts val="0"/>
              </a:spcBef>
              <a:spcAft>
                <a:spcPts val="0"/>
              </a:spcAft>
              <a:buSzPts val="3500"/>
              <a:buNone/>
              <a:defRPr/>
            </a:lvl5pPr>
            <a:lvl6pPr lvl="5" rtl="0" algn="r">
              <a:lnSpc>
                <a:spcPct val="100000"/>
              </a:lnSpc>
              <a:spcBef>
                <a:spcPts val="0"/>
              </a:spcBef>
              <a:spcAft>
                <a:spcPts val="0"/>
              </a:spcAft>
              <a:buSzPts val="3500"/>
              <a:buNone/>
              <a:defRPr/>
            </a:lvl6pPr>
            <a:lvl7pPr lvl="6" rtl="0" algn="r">
              <a:lnSpc>
                <a:spcPct val="100000"/>
              </a:lnSpc>
              <a:spcBef>
                <a:spcPts val="0"/>
              </a:spcBef>
              <a:spcAft>
                <a:spcPts val="0"/>
              </a:spcAft>
              <a:buSzPts val="3500"/>
              <a:buNone/>
              <a:defRPr/>
            </a:lvl7pPr>
            <a:lvl8pPr lvl="7" rtl="0" algn="r">
              <a:lnSpc>
                <a:spcPct val="100000"/>
              </a:lnSpc>
              <a:spcBef>
                <a:spcPts val="0"/>
              </a:spcBef>
              <a:spcAft>
                <a:spcPts val="0"/>
              </a:spcAft>
              <a:buSzPts val="3500"/>
              <a:buNone/>
              <a:defRPr/>
            </a:lvl8pPr>
            <a:lvl9pPr lvl="8" rtl="0" algn="r">
              <a:lnSpc>
                <a:spcPct val="100000"/>
              </a:lnSpc>
              <a:spcBef>
                <a:spcPts val="0"/>
              </a:spcBef>
              <a:spcAft>
                <a:spcPts val="0"/>
              </a:spcAft>
              <a:buSzPts val="3500"/>
              <a:buNone/>
              <a:defRPr/>
            </a:lvl9pPr>
          </a:lstStyle>
          <a:p/>
        </p:txBody>
      </p:sp>
      <p:sp>
        <p:nvSpPr>
          <p:cNvPr id="5069" name="Google Shape;5069;p35"/>
          <p:cNvSpPr txBox="1"/>
          <p:nvPr>
            <p:ph idx="1" type="subTitle"/>
          </p:nvPr>
        </p:nvSpPr>
        <p:spPr>
          <a:xfrm>
            <a:off x="4770418" y="2363086"/>
            <a:ext cx="2907600" cy="1086000"/>
          </a:xfrm>
          <a:prstGeom prst="rect">
            <a:avLst/>
          </a:prstGeom>
          <a:noFill/>
          <a:ln>
            <a:noFill/>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5070" name="Google Shape;5070;p35"/>
          <p:cNvSpPr/>
          <p:nvPr/>
        </p:nvSpPr>
        <p:spPr>
          <a:xfrm>
            <a:off x="-10062"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5"/>
          <p:cNvSpPr/>
          <p:nvPr/>
        </p:nvSpPr>
        <p:spPr>
          <a:xfrm>
            <a:off x="608463"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5"/>
          <p:cNvSpPr/>
          <p:nvPr/>
        </p:nvSpPr>
        <p:spPr>
          <a:xfrm>
            <a:off x="316813"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5"/>
          <p:cNvSpPr/>
          <p:nvPr/>
        </p:nvSpPr>
        <p:spPr>
          <a:xfrm>
            <a:off x="387863"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5"/>
          <p:cNvSpPr/>
          <p:nvPr/>
        </p:nvSpPr>
        <p:spPr>
          <a:xfrm>
            <a:off x="381063"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5"/>
          <p:cNvSpPr/>
          <p:nvPr/>
        </p:nvSpPr>
        <p:spPr>
          <a:xfrm>
            <a:off x="458938"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5"/>
          <p:cNvSpPr/>
          <p:nvPr/>
        </p:nvSpPr>
        <p:spPr>
          <a:xfrm>
            <a:off x="309988"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5"/>
          <p:cNvSpPr/>
          <p:nvPr/>
        </p:nvSpPr>
        <p:spPr>
          <a:xfrm>
            <a:off x="444713"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5"/>
          <p:cNvSpPr/>
          <p:nvPr/>
        </p:nvSpPr>
        <p:spPr>
          <a:xfrm>
            <a:off x="395263"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5"/>
          <p:cNvSpPr/>
          <p:nvPr/>
        </p:nvSpPr>
        <p:spPr>
          <a:xfrm>
            <a:off x="529988"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5"/>
          <p:cNvSpPr/>
          <p:nvPr/>
        </p:nvSpPr>
        <p:spPr>
          <a:xfrm>
            <a:off x="757388"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5"/>
          <p:cNvSpPr/>
          <p:nvPr/>
        </p:nvSpPr>
        <p:spPr>
          <a:xfrm>
            <a:off x="750588"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5"/>
          <p:cNvSpPr/>
          <p:nvPr/>
        </p:nvSpPr>
        <p:spPr>
          <a:xfrm>
            <a:off x="1013213"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5"/>
          <p:cNvSpPr/>
          <p:nvPr/>
        </p:nvSpPr>
        <p:spPr>
          <a:xfrm>
            <a:off x="885313"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5"/>
          <p:cNvSpPr/>
          <p:nvPr/>
        </p:nvSpPr>
        <p:spPr>
          <a:xfrm>
            <a:off x="36783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5"/>
          <p:cNvSpPr/>
          <p:nvPr/>
        </p:nvSpPr>
        <p:spPr>
          <a:xfrm>
            <a:off x="-10062"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5"/>
          <p:cNvSpPr/>
          <p:nvPr/>
        </p:nvSpPr>
        <p:spPr>
          <a:xfrm>
            <a:off x="494163" y="47592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5"/>
          <p:cNvSpPr/>
          <p:nvPr/>
        </p:nvSpPr>
        <p:spPr>
          <a:xfrm>
            <a:off x="636288" y="48605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5"/>
          <p:cNvSpPr/>
          <p:nvPr/>
        </p:nvSpPr>
        <p:spPr>
          <a:xfrm>
            <a:off x="643113" y="46102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5"/>
          <p:cNvSpPr/>
          <p:nvPr/>
        </p:nvSpPr>
        <p:spPr>
          <a:xfrm>
            <a:off x="792638" y="47592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5"/>
          <p:cNvSpPr/>
          <p:nvPr/>
        </p:nvSpPr>
        <p:spPr>
          <a:xfrm>
            <a:off x="5980763" y="48376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5"/>
          <p:cNvSpPr/>
          <p:nvPr/>
        </p:nvSpPr>
        <p:spPr>
          <a:xfrm>
            <a:off x="3223538"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5"/>
          <p:cNvSpPr/>
          <p:nvPr/>
        </p:nvSpPr>
        <p:spPr>
          <a:xfrm>
            <a:off x="3415138"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5"/>
          <p:cNvSpPr/>
          <p:nvPr/>
        </p:nvSpPr>
        <p:spPr>
          <a:xfrm>
            <a:off x="3386713"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5"/>
          <p:cNvSpPr/>
          <p:nvPr/>
        </p:nvSpPr>
        <p:spPr>
          <a:xfrm>
            <a:off x="3564638"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5"/>
          <p:cNvSpPr/>
          <p:nvPr/>
        </p:nvSpPr>
        <p:spPr>
          <a:xfrm>
            <a:off x="7506775" y="72672"/>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5"/>
          <p:cNvSpPr/>
          <p:nvPr/>
        </p:nvSpPr>
        <p:spPr>
          <a:xfrm>
            <a:off x="1205363" y="49296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5"/>
          <p:cNvSpPr/>
          <p:nvPr/>
        </p:nvSpPr>
        <p:spPr>
          <a:xfrm>
            <a:off x="1056413" y="49438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5"/>
          <p:cNvSpPr/>
          <p:nvPr/>
        </p:nvSpPr>
        <p:spPr>
          <a:xfrm>
            <a:off x="1120088" y="48686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5"/>
          <p:cNvSpPr/>
          <p:nvPr/>
        </p:nvSpPr>
        <p:spPr>
          <a:xfrm>
            <a:off x="1141688" y="49926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5"/>
          <p:cNvSpPr/>
          <p:nvPr/>
        </p:nvSpPr>
        <p:spPr>
          <a:xfrm>
            <a:off x="7485175" y="94272"/>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5"/>
          <p:cNvSpPr/>
          <p:nvPr/>
        </p:nvSpPr>
        <p:spPr>
          <a:xfrm>
            <a:off x="7478350" y="179548"/>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5"/>
          <p:cNvSpPr/>
          <p:nvPr/>
        </p:nvSpPr>
        <p:spPr>
          <a:xfrm>
            <a:off x="3649913"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5"/>
          <p:cNvSpPr/>
          <p:nvPr/>
        </p:nvSpPr>
        <p:spPr>
          <a:xfrm>
            <a:off x="2058113"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4" name="Google Shape;5104;p35"/>
          <p:cNvGrpSpPr/>
          <p:nvPr/>
        </p:nvGrpSpPr>
        <p:grpSpPr>
          <a:xfrm>
            <a:off x="2743725" y="4738125"/>
            <a:ext cx="142150" cy="234825"/>
            <a:chOff x="2970400" y="4738125"/>
            <a:chExt cx="142150" cy="234825"/>
          </a:xfrm>
        </p:grpSpPr>
        <p:sp>
          <p:nvSpPr>
            <p:cNvPr id="5105" name="Google Shape;5105;p35"/>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5"/>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5"/>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5"/>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5"/>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5"/>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5"/>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5"/>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5"/>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5"/>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5" name="Google Shape;5115;p35"/>
          <p:cNvSpPr/>
          <p:nvPr/>
        </p:nvSpPr>
        <p:spPr>
          <a:xfrm>
            <a:off x="8512879"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5"/>
          <p:cNvSpPr/>
          <p:nvPr/>
        </p:nvSpPr>
        <p:spPr>
          <a:xfrm>
            <a:off x="8512879"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5"/>
          <p:cNvSpPr/>
          <p:nvPr/>
        </p:nvSpPr>
        <p:spPr>
          <a:xfrm>
            <a:off x="8686488" y="37141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5"/>
          <p:cNvSpPr/>
          <p:nvPr/>
        </p:nvSpPr>
        <p:spPr>
          <a:xfrm>
            <a:off x="8096388" y="0"/>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5"/>
          <p:cNvSpPr/>
          <p:nvPr/>
        </p:nvSpPr>
        <p:spPr>
          <a:xfrm>
            <a:off x="8693313"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5"/>
          <p:cNvSpPr/>
          <p:nvPr/>
        </p:nvSpPr>
        <p:spPr>
          <a:xfrm>
            <a:off x="8876663" y="13786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5"/>
          <p:cNvSpPr/>
          <p:nvPr/>
        </p:nvSpPr>
        <p:spPr>
          <a:xfrm>
            <a:off x="8626300"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5"/>
          <p:cNvSpPr/>
          <p:nvPr/>
        </p:nvSpPr>
        <p:spPr>
          <a:xfrm>
            <a:off x="8690538"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5"/>
          <p:cNvSpPr/>
          <p:nvPr/>
        </p:nvSpPr>
        <p:spPr>
          <a:xfrm>
            <a:off x="8626288"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5"/>
          <p:cNvSpPr/>
          <p:nvPr/>
        </p:nvSpPr>
        <p:spPr>
          <a:xfrm>
            <a:off x="8619463"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5"/>
          <p:cNvSpPr/>
          <p:nvPr/>
        </p:nvSpPr>
        <p:spPr>
          <a:xfrm>
            <a:off x="8555238"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5"/>
          <p:cNvSpPr/>
          <p:nvPr/>
        </p:nvSpPr>
        <p:spPr>
          <a:xfrm>
            <a:off x="8832663"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5"/>
          <p:cNvSpPr/>
          <p:nvPr/>
        </p:nvSpPr>
        <p:spPr>
          <a:xfrm>
            <a:off x="8796838"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5"/>
          <p:cNvSpPr/>
          <p:nvPr/>
        </p:nvSpPr>
        <p:spPr>
          <a:xfrm>
            <a:off x="8790013"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5"/>
          <p:cNvSpPr/>
          <p:nvPr/>
        </p:nvSpPr>
        <p:spPr>
          <a:xfrm>
            <a:off x="7833738"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5"/>
          <p:cNvSpPr/>
          <p:nvPr/>
        </p:nvSpPr>
        <p:spPr>
          <a:xfrm>
            <a:off x="8821238"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5"/>
          <p:cNvSpPr/>
          <p:nvPr/>
        </p:nvSpPr>
        <p:spPr>
          <a:xfrm>
            <a:off x="7826363"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5"/>
          <p:cNvSpPr/>
          <p:nvPr/>
        </p:nvSpPr>
        <p:spPr>
          <a:xfrm>
            <a:off x="7833738"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5"/>
          <p:cNvSpPr/>
          <p:nvPr/>
        </p:nvSpPr>
        <p:spPr>
          <a:xfrm>
            <a:off x="8892288"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5"/>
          <p:cNvSpPr/>
          <p:nvPr/>
        </p:nvSpPr>
        <p:spPr>
          <a:xfrm>
            <a:off x="8839488"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5"/>
          <p:cNvSpPr/>
          <p:nvPr/>
        </p:nvSpPr>
        <p:spPr>
          <a:xfrm>
            <a:off x="8046938"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5"/>
          <p:cNvSpPr/>
          <p:nvPr/>
        </p:nvSpPr>
        <p:spPr>
          <a:xfrm>
            <a:off x="8683138"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5"/>
          <p:cNvSpPr/>
          <p:nvPr/>
        </p:nvSpPr>
        <p:spPr>
          <a:xfrm>
            <a:off x="8804238"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5"/>
          <p:cNvSpPr/>
          <p:nvPr/>
        </p:nvSpPr>
        <p:spPr>
          <a:xfrm>
            <a:off x="8919288" y="14564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5"/>
          <p:cNvSpPr/>
          <p:nvPr/>
        </p:nvSpPr>
        <p:spPr>
          <a:xfrm>
            <a:off x="8662100"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5"/>
          <p:cNvSpPr/>
          <p:nvPr/>
        </p:nvSpPr>
        <p:spPr>
          <a:xfrm>
            <a:off x="8654725"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5"/>
          <p:cNvSpPr/>
          <p:nvPr/>
        </p:nvSpPr>
        <p:spPr>
          <a:xfrm>
            <a:off x="8704750"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5"/>
          <p:cNvSpPr/>
          <p:nvPr/>
        </p:nvSpPr>
        <p:spPr>
          <a:xfrm>
            <a:off x="8654713" y="3133868"/>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5"/>
          <p:cNvSpPr/>
          <p:nvPr/>
        </p:nvSpPr>
        <p:spPr>
          <a:xfrm>
            <a:off x="8882113" y="3318643"/>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5"/>
          <p:cNvSpPr/>
          <p:nvPr/>
        </p:nvSpPr>
        <p:spPr>
          <a:xfrm flipH="1">
            <a:off x="8710737" y="184076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5"/>
          <p:cNvSpPr/>
          <p:nvPr/>
        </p:nvSpPr>
        <p:spPr>
          <a:xfrm>
            <a:off x="448425" y="17431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5"/>
          <p:cNvSpPr/>
          <p:nvPr/>
        </p:nvSpPr>
        <p:spPr>
          <a:xfrm>
            <a:off x="348925" y="2017250"/>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5"/>
          <p:cNvSpPr/>
          <p:nvPr/>
        </p:nvSpPr>
        <p:spPr>
          <a:xfrm>
            <a:off x="341813" y="14793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5"/>
          <p:cNvSpPr/>
          <p:nvPr/>
        </p:nvSpPr>
        <p:spPr>
          <a:xfrm>
            <a:off x="8780613" y="4828638"/>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9" name="Google Shape;5149;p35"/>
          <p:cNvGrpSpPr/>
          <p:nvPr/>
        </p:nvGrpSpPr>
        <p:grpSpPr>
          <a:xfrm>
            <a:off x="211838" y="3294675"/>
            <a:ext cx="320100" cy="469050"/>
            <a:chOff x="483200" y="2953550"/>
            <a:chExt cx="320100" cy="469050"/>
          </a:xfrm>
        </p:grpSpPr>
        <p:sp>
          <p:nvSpPr>
            <p:cNvPr id="5150" name="Google Shape;5150;p35"/>
            <p:cNvSpPr/>
            <p:nvPr/>
          </p:nvSpPr>
          <p:spPr>
            <a:xfrm>
              <a:off x="483200" y="29535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5"/>
            <p:cNvSpPr/>
            <p:nvPr/>
          </p:nvSpPr>
          <p:spPr>
            <a:xfrm>
              <a:off x="511625" y="3237800"/>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5"/>
            <p:cNvSpPr/>
            <p:nvPr/>
          </p:nvSpPr>
          <p:spPr>
            <a:xfrm>
              <a:off x="682175" y="3095675"/>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3" name="Google Shape;5153;p35"/>
          <p:cNvSpPr/>
          <p:nvPr/>
        </p:nvSpPr>
        <p:spPr>
          <a:xfrm>
            <a:off x="672113"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5"/>
          <p:cNvSpPr/>
          <p:nvPr/>
        </p:nvSpPr>
        <p:spPr>
          <a:xfrm>
            <a:off x="1425663"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5"/>
          <p:cNvSpPr/>
          <p:nvPr/>
        </p:nvSpPr>
        <p:spPr>
          <a:xfrm>
            <a:off x="1802288"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5"/>
          <p:cNvSpPr/>
          <p:nvPr/>
        </p:nvSpPr>
        <p:spPr>
          <a:xfrm>
            <a:off x="1915138"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5"/>
          <p:cNvSpPr/>
          <p:nvPr/>
        </p:nvSpPr>
        <p:spPr>
          <a:xfrm>
            <a:off x="2035338"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5"/>
          <p:cNvSpPr/>
          <p:nvPr/>
        </p:nvSpPr>
        <p:spPr>
          <a:xfrm>
            <a:off x="554636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5"/>
          <p:cNvSpPr/>
          <p:nvPr/>
        </p:nvSpPr>
        <p:spPr>
          <a:xfrm>
            <a:off x="1592088"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5"/>
          <p:cNvSpPr/>
          <p:nvPr/>
        </p:nvSpPr>
        <p:spPr>
          <a:xfrm>
            <a:off x="4068379"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5"/>
          <p:cNvSpPr/>
          <p:nvPr/>
        </p:nvSpPr>
        <p:spPr>
          <a:xfrm>
            <a:off x="3613746"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5"/>
          <p:cNvSpPr/>
          <p:nvPr/>
        </p:nvSpPr>
        <p:spPr>
          <a:xfrm>
            <a:off x="3649546"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5"/>
          <p:cNvSpPr/>
          <p:nvPr/>
        </p:nvSpPr>
        <p:spPr>
          <a:xfrm>
            <a:off x="3642171"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5"/>
          <p:cNvSpPr/>
          <p:nvPr/>
        </p:nvSpPr>
        <p:spPr>
          <a:xfrm>
            <a:off x="3692196"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5"/>
          <p:cNvSpPr/>
          <p:nvPr/>
        </p:nvSpPr>
        <p:spPr>
          <a:xfrm flipH="1">
            <a:off x="6558975" y="478208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5"/>
          <p:cNvSpPr/>
          <p:nvPr/>
        </p:nvSpPr>
        <p:spPr>
          <a:xfrm flipH="1">
            <a:off x="6416850" y="488341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5"/>
          <p:cNvSpPr/>
          <p:nvPr/>
        </p:nvSpPr>
        <p:spPr>
          <a:xfrm flipH="1">
            <a:off x="6416850" y="46331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5"/>
          <p:cNvSpPr/>
          <p:nvPr/>
        </p:nvSpPr>
        <p:spPr>
          <a:xfrm flipH="1">
            <a:off x="6267325" y="478208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5"/>
          <p:cNvSpPr/>
          <p:nvPr/>
        </p:nvSpPr>
        <p:spPr>
          <a:xfrm>
            <a:off x="5112450"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5"/>
          <p:cNvSpPr/>
          <p:nvPr/>
        </p:nvSpPr>
        <p:spPr>
          <a:xfrm>
            <a:off x="2853552"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5"/>
          <p:cNvSpPr/>
          <p:nvPr/>
        </p:nvSpPr>
        <p:spPr>
          <a:xfrm>
            <a:off x="64618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5"/>
          <p:cNvSpPr/>
          <p:nvPr/>
        </p:nvSpPr>
        <p:spPr>
          <a:xfrm>
            <a:off x="65897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5"/>
          <p:cNvSpPr/>
          <p:nvPr/>
        </p:nvSpPr>
        <p:spPr>
          <a:xfrm>
            <a:off x="6731862"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5"/>
          <p:cNvSpPr/>
          <p:nvPr/>
        </p:nvSpPr>
        <p:spPr>
          <a:xfrm flipH="1" rot="10800000">
            <a:off x="2673313"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5"/>
          <p:cNvSpPr/>
          <p:nvPr/>
        </p:nvSpPr>
        <p:spPr>
          <a:xfrm>
            <a:off x="6079663"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5"/>
          <p:cNvSpPr/>
          <p:nvPr/>
        </p:nvSpPr>
        <p:spPr>
          <a:xfrm>
            <a:off x="3908725"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5"/>
          <p:cNvSpPr/>
          <p:nvPr/>
        </p:nvSpPr>
        <p:spPr>
          <a:xfrm>
            <a:off x="6267300"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5"/>
          <p:cNvSpPr/>
          <p:nvPr/>
        </p:nvSpPr>
        <p:spPr>
          <a:xfrm>
            <a:off x="6430950"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5"/>
          <p:cNvSpPr/>
          <p:nvPr/>
        </p:nvSpPr>
        <p:spPr>
          <a:xfrm>
            <a:off x="6731863"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5"/>
          <p:cNvSpPr/>
          <p:nvPr/>
        </p:nvSpPr>
        <p:spPr>
          <a:xfrm>
            <a:off x="230942" y="4901563"/>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5"/>
          <p:cNvSpPr/>
          <p:nvPr/>
        </p:nvSpPr>
        <p:spPr>
          <a:xfrm flipH="1">
            <a:off x="-50" y="3828512"/>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5"/>
          <p:cNvSpPr/>
          <p:nvPr/>
        </p:nvSpPr>
        <p:spPr>
          <a:xfrm flipH="1">
            <a:off x="-51" y="4011445"/>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5"/>
          <p:cNvSpPr/>
          <p:nvPr/>
        </p:nvSpPr>
        <p:spPr>
          <a:xfrm flipH="1">
            <a:off x="-10063" y="4203571"/>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5"/>
          <p:cNvSpPr/>
          <p:nvPr/>
        </p:nvSpPr>
        <p:spPr>
          <a:xfrm>
            <a:off x="-5362" y="1371538"/>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5"/>
          <p:cNvSpPr/>
          <p:nvPr/>
        </p:nvSpPr>
        <p:spPr>
          <a:xfrm>
            <a:off x="6982800"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5"/>
          <p:cNvSpPr/>
          <p:nvPr/>
        </p:nvSpPr>
        <p:spPr>
          <a:xfrm>
            <a:off x="8544717" y="120790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5"/>
          <p:cNvSpPr/>
          <p:nvPr/>
        </p:nvSpPr>
        <p:spPr>
          <a:xfrm>
            <a:off x="8623167" y="121945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5"/>
          <p:cNvSpPr/>
          <p:nvPr/>
        </p:nvSpPr>
        <p:spPr>
          <a:xfrm>
            <a:off x="8580517" y="129855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5"/>
          <p:cNvSpPr/>
          <p:nvPr/>
        </p:nvSpPr>
        <p:spPr>
          <a:xfrm>
            <a:off x="8651592" y="131477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5"/>
          <p:cNvSpPr/>
          <p:nvPr/>
        </p:nvSpPr>
        <p:spPr>
          <a:xfrm>
            <a:off x="8623167" y="113002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5"/>
          <p:cNvSpPr/>
          <p:nvPr/>
        </p:nvSpPr>
        <p:spPr>
          <a:xfrm>
            <a:off x="8694217" y="121530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5"/>
          <p:cNvSpPr/>
          <p:nvPr/>
        </p:nvSpPr>
        <p:spPr>
          <a:xfrm>
            <a:off x="8694217" y="113002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5"/>
          <p:cNvSpPr/>
          <p:nvPr/>
        </p:nvSpPr>
        <p:spPr>
          <a:xfrm>
            <a:off x="8772117" y="117265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5"/>
          <p:cNvSpPr/>
          <p:nvPr/>
        </p:nvSpPr>
        <p:spPr>
          <a:xfrm>
            <a:off x="8736867" y="128307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5"/>
          <p:cNvSpPr/>
          <p:nvPr/>
        </p:nvSpPr>
        <p:spPr>
          <a:xfrm>
            <a:off x="4068388" y="47740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5"/>
          <p:cNvSpPr/>
          <p:nvPr/>
        </p:nvSpPr>
        <p:spPr>
          <a:xfrm>
            <a:off x="4203113" y="46717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5"/>
          <p:cNvSpPr/>
          <p:nvPr/>
        </p:nvSpPr>
        <p:spPr>
          <a:xfrm>
            <a:off x="4167888" y="47671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5"/>
          <p:cNvSpPr/>
          <p:nvPr/>
        </p:nvSpPr>
        <p:spPr>
          <a:xfrm>
            <a:off x="4125238" y="46819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5"/>
          <p:cNvSpPr/>
          <p:nvPr/>
        </p:nvSpPr>
        <p:spPr>
          <a:xfrm>
            <a:off x="5639112" y="4667371"/>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5"/>
          <p:cNvSpPr/>
          <p:nvPr/>
        </p:nvSpPr>
        <p:spPr>
          <a:xfrm>
            <a:off x="8437806" y="4677527"/>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5"/>
          <p:cNvSpPr/>
          <p:nvPr/>
        </p:nvSpPr>
        <p:spPr>
          <a:xfrm>
            <a:off x="506213"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5"/>
          <p:cNvSpPr/>
          <p:nvPr/>
        </p:nvSpPr>
        <p:spPr>
          <a:xfrm>
            <a:off x="584663"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5"/>
          <p:cNvSpPr/>
          <p:nvPr/>
        </p:nvSpPr>
        <p:spPr>
          <a:xfrm>
            <a:off x="577263"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5"/>
          <p:cNvSpPr/>
          <p:nvPr/>
        </p:nvSpPr>
        <p:spPr>
          <a:xfrm>
            <a:off x="343200" y="27438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5"/>
          <p:cNvSpPr/>
          <p:nvPr/>
        </p:nvSpPr>
        <p:spPr>
          <a:xfrm>
            <a:off x="414250" y="26744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5"/>
          <p:cNvSpPr/>
          <p:nvPr/>
        </p:nvSpPr>
        <p:spPr>
          <a:xfrm>
            <a:off x="407450" y="28110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5"/>
          <p:cNvSpPr/>
          <p:nvPr/>
        </p:nvSpPr>
        <p:spPr>
          <a:xfrm>
            <a:off x="485325" y="26369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5"/>
          <p:cNvSpPr/>
          <p:nvPr/>
        </p:nvSpPr>
        <p:spPr>
          <a:xfrm>
            <a:off x="336375" y="26336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5"/>
          <p:cNvSpPr/>
          <p:nvPr/>
        </p:nvSpPr>
        <p:spPr>
          <a:xfrm>
            <a:off x="471100" y="27580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5"/>
          <p:cNvSpPr/>
          <p:nvPr/>
        </p:nvSpPr>
        <p:spPr>
          <a:xfrm>
            <a:off x="421650" y="25732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5"/>
          <p:cNvSpPr/>
          <p:nvPr/>
        </p:nvSpPr>
        <p:spPr>
          <a:xfrm>
            <a:off x="4792138"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5"/>
          <p:cNvSpPr/>
          <p:nvPr/>
        </p:nvSpPr>
        <p:spPr>
          <a:xfrm>
            <a:off x="5063163"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5"/>
          <p:cNvSpPr/>
          <p:nvPr/>
        </p:nvSpPr>
        <p:spPr>
          <a:xfrm>
            <a:off x="124488"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5"/>
          <p:cNvSpPr/>
          <p:nvPr/>
        </p:nvSpPr>
        <p:spPr>
          <a:xfrm>
            <a:off x="167113"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_1">
    <p:spTree>
      <p:nvGrpSpPr>
        <p:cNvPr id="5215" name="Shape 5215"/>
        <p:cNvGrpSpPr/>
        <p:nvPr/>
      </p:nvGrpSpPr>
      <p:grpSpPr>
        <a:xfrm>
          <a:off x="0" y="0"/>
          <a:ext cx="0" cy="0"/>
          <a:chOff x="0" y="0"/>
          <a:chExt cx="0" cy="0"/>
        </a:xfrm>
      </p:grpSpPr>
      <p:grpSp>
        <p:nvGrpSpPr>
          <p:cNvPr id="5216" name="Google Shape;5216;p36"/>
          <p:cNvGrpSpPr/>
          <p:nvPr/>
        </p:nvGrpSpPr>
        <p:grpSpPr>
          <a:xfrm>
            <a:off x="-18275" y="-52337"/>
            <a:ext cx="9191374" cy="5226625"/>
            <a:chOff x="-35391" y="-52337"/>
            <a:chExt cx="9191374" cy="5226625"/>
          </a:xfrm>
        </p:grpSpPr>
        <p:grpSp>
          <p:nvGrpSpPr>
            <p:cNvPr id="5217" name="Google Shape;5217;p36"/>
            <p:cNvGrpSpPr/>
            <p:nvPr/>
          </p:nvGrpSpPr>
          <p:grpSpPr>
            <a:xfrm>
              <a:off x="5178375" y="-45050"/>
              <a:ext cx="3977608" cy="5216450"/>
              <a:chOff x="5178375" y="-45050"/>
              <a:chExt cx="3977608" cy="5216450"/>
            </a:xfrm>
          </p:grpSpPr>
          <p:grpSp>
            <p:nvGrpSpPr>
              <p:cNvPr id="5218" name="Google Shape;5218;p36"/>
              <p:cNvGrpSpPr/>
              <p:nvPr/>
            </p:nvGrpSpPr>
            <p:grpSpPr>
              <a:xfrm>
                <a:off x="5178375" y="-45050"/>
                <a:ext cx="3977608" cy="5216450"/>
                <a:chOff x="5178375" y="-51179"/>
                <a:chExt cx="3977608" cy="5216450"/>
              </a:xfrm>
            </p:grpSpPr>
            <p:sp>
              <p:nvSpPr>
                <p:cNvPr id="5219" name="Google Shape;5219;p3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1" name="Google Shape;5251;p3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5" name="Google Shape;5255;p36"/>
            <p:cNvGrpSpPr/>
            <p:nvPr/>
          </p:nvGrpSpPr>
          <p:grpSpPr>
            <a:xfrm>
              <a:off x="-35391" y="-52337"/>
              <a:ext cx="5221525" cy="5226625"/>
              <a:chOff x="1190625" y="238125"/>
              <a:chExt cx="5221525" cy="5226625"/>
            </a:xfrm>
          </p:grpSpPr>
          <p:sp>
            <p:nvSpPr>
              <p:cNvPr id="5256" name="Google Shape;5256;p3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97" name="Google Shape;5297;p36"/>
          <p:cNvSpPr txBox="1"/>
          <p:nvPr>
            <p:ph idx="1" type="subTitle"/>
          </p:nvPr>
        </p:nvSpPr>
        <p:spPr>
          <a:xfrm>
            <a:off x="1707139" y="2367436"/>
            <a:ext cx="2907600" cy="1077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298" name="Google Shape;5298;p36"/>
          <p:cNvSpPr txBox="1"/>
          <p:nvPr>
            <p:ph type="title"/>
          </p:nvPr>
        </p:nvSpPr>
        <p:spPr>
          <a:xfrm>
            <a:off x="1707139" y="1698764"/>
            <a:ext cx="27387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solidFill>
                  <a:schemeClr val="dk2"/>
                </a:solidFill>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p:txBody>
      </p:sp>
      <p:grpSp>
        <p:nvGrpSpPr>
          <p:cNvPr id="5299" name="Google Shape;5299;p36"/>
          <p:cNvGrpSpPr/>
          <p:nvPr/>
        </p:nvGrpSpPr>
        <p:grpSpPr>
          <a:xfrm>
            <a:off x="348091" y="4906138"/>
            <a:ext cx="120546" cy="117225"/>
            <a:chOff x="8793003" y="4210475"/>
            <a:chExt cx="120546" cy="117225"/>
          </a:xfrm>
        </p:grpSpPr>
        <p:sp>
          <p:nvSpPr>
            <p:cNvPr id="5300" name="Google Shape;5300;p36"/>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6"/>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2" name="Google Shape;5302;p36"/>
          <p:cNvSpPr/>
          <p:nvPr/>
        </p:nvSpPr>
        <p:spPr>
          <a:xfrm>
            <a:off x="-57839"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6"/>
          <p:cNvSpPr/>
          <p:nvPr/>
        </p:nvSpPr>
        <p:spPr>
          <a:xfrm>
            <a:off x="663472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6"/>
          <p:cNvSpPr/>
          <p:nvPr/>
        </p:nvSpPr>
        <p:spPr>
          <a:xfrm flipH="1">
            <a:off x="3559500"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6"/>
          <p:cNvSpPr/>
          <p:nvPr/>
        </p:nvSpPr>
        <p:spPr>
          <a:xfrm flipH="1">
            <a:off x="3792930"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6"/>
          <p:cNvSpPr/>
          <p:nvPr/>
        </p:nvSpPr>
        <p:spPr>
          <a:xfrm flipH="1">
            <a:off x="4039147"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6"/>
          <p:cNvSpPr/>
          <p:nvPr/>
        </p:nvSpPr>
        <p:spPr>
          <a:xfrm>
            <a:off x="8120725"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6"/>
          <p:cNvSpPr/>
          <p:nvPr/>
        </p:nvSpPr>
        <p:spPr>
          <a:xfrm>
            <a:off x="8184975"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6"/>
          <p:cNvSpPr/>
          <p:nvPr/>
        </p:nvSpPr>
        <p:spPr>
          <a:xfrm>
            <a:off x="8270250"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6"/>
          <p:cNvSpPr/>
          <p:nvPr/>
        </p:nvSpPr>
        <p:spPr>
          <a:xfrm>
            <a:off x="8035450"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6"/>
          <p:cNvSpPr/>
          <p:nvPr/>
        </p:nvSpPr>
        <p:spPr>
          <a:xfrm>
            <a:off x="8120725"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6"/>
          <p:cNvSpPr/>
          <p:nvPr/>
        </p:nvSpPr>
        <p:spPr>
          <a:xfrm>
            <a:off x="8248625"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6"/>
          <p:cNvSpPr/>
          <p:nvPr/>
        </p:nvSpPr>
        <p:spPr>
          <a:xfrm>
            <a:off x="8341300"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6"/>
          <p:cNvSpPr/>
          <p:nvPr/>
        </p:nvSpPr>
        <p:spPr>
          <a:xfrm>
            <a:off x="8241825"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6"/>
          <p:cNvSpPr/>
          <p:nvPr/>
        </p:nvSpPr>
        <p:spPr>
          <a:xfrm>
            <a:off x="1149488"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6"/>
          <p:cNvSpPr/>
          <p:nvPr/>
        </p:nvSpPr>
        <p:spPr>
          <a:xfrm>
            <a:off x="1291613"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6"/>
          <p:cNvSpPr/>
          <p:nvPr/>
        </p:nvSpPr>
        <p:spPr>
          <a:xfrm>
            <a:off x="1298438"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6"/>
          <p:cNvSpPr/>
          <p:nvPr/>
        </p:nvSpPr>
        <p:spPr>
          <a:xfrm>
            <a:off x="1447963"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6"/>
          <p:cNvSpPr/>
          <p:nvPr/>
        </p:nvSpPr>
        <p:spPr>
          <a:xfrm>
            <a:off x="3467862"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6"/>
          <p:cNvSpPr/>
          <p:nvPr/>
        </p:nvSpPr>
        <p:spPr>
          <a:xfrm>
            <a:off x="3275913"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6"/>
          <p:cNvSpPr/>
          <p:nvPr/>
        </p:nvSpPr>
        <p:spPr>
          <a:xfrm>
            <a:off x="8368463"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6"/>
          <p:cNvSpPr/>
          <p:nvPr/>
        </p:nvSpPr>
        <p:spPr>
          <a:xfrm flipH="1" rot="10800000">
            <a:off x="6550925"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6"/>
          <p:cNvSpPr/>
          <p:nvPr/>
        </p:nvSpPr>
        <p:spPr>
          <a:xfrm flipH="1" rot="10800000">
            <a:off x="6571950"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6"/>
          <p:cNvSpPr/>
          <p:nvPr/>
        </p:nvSpPr>
        <p:spPr>
          <a:xfrm flipH="1" rot="10800000">
            <a:off x="6451450"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6"/>
          <p:cNvSpPr/>
          <p:nvPr/>
        </p:nvSpPr>
        <p:spPr>
          <a:xfrm flipH="1" rot="10800000">
            <a:off x="6494075"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6"/>
          <p:cNvSpPr/>
          <p:nvPr/>
        </p:nvSpPr>
        <p:spPr>
          <a:xfrm>
            <a:off x="3045784"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6"/>
          <p:cNvSpPr/>
          <p:nvPr/>
        </p:nvSpPr>
        <p:spPr>
          <a:xfrm>
            <a:off x="3116834"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6"/>
          <p:cNvSpPr/>
          <p:nvPr/>
        </p:nvSpPr>
        <p:spPr>
          <a:xfrm>
            <a:off x="3110034"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6"/>
          <p:cNvSpPr/>
          <p:nvPr/>
        </p:nvSpPr>
        <p:spPr>
          <a:xfrm>
            <a:off x="3187909"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6"/>
          <p:cNvSpPr/>
          <p:nvPr/>
        </p:nvSpPr>
        <p:spPr>
          <a:xfrm>
            <a:off x="3038959"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6"/>
          <p:cNvSpPr/>
          <p:nvPr/>
        </p:nvSpPr>
        <p:spPr>
          <a:xfrm>
            <a:off x="3173684"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6"/>
          <p:cNvSpPr/>
          <p:nvPr/>
        </p:nvSpPr>
        <p:spPr>
          <a:xfrm>
            <a:off x="3124234"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6"/>
          <p:cNvSpPr/>
          <p:nvPr/>
        </p:nvSpPr>
        <p:spPr>
          <a:xfrm>
            <a:off x="2065400"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6"/>
          <p:cNvSpPr/>
          <p:nvPr/>
        </p:nvSpPr>
        <p:spPr>
          <a:xfrm>
            <a:off x="2058025"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6"/>
          <p:cNvSpPr/>
          <p:nvPr/>
        </p:nvSpPr>
        <p:spPr>
          <a:xfrm>
            <a:off x="2143300"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6"/>
          <p:cNvSpPr/>
          <p:nvPr/>
        </p:nvSpPr>
        <p:spPr>
          <a:xfrm>
            <a:off x="2136475"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6"/>
          <p:cNvSpPr/>
          <p:nvPr/>
        </p:nvSpPr>
        <p:spPr>
          <a:xfrm>
            <a:off x="2100650"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6"/>
          <p:cNvSpPr/>
          <p:nvPr/>
        </p:nvSpPr>
        <p:spPr>
          <a:xfrm>
            <a:off x="2157500"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6"/>
          <p:cNvSpPr/>
          <p:nvPr/>
        </p:nvSpPr>
        <p:spPr>
          <a:xfrm>
            <a:off x="2143300"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6"/>
          <p:cNvSpPr/>
          <p:nvPr/>
        </p:nvSpPr>
        <p:spPr>
          <a:xfrm>
            <a:off x="2164900"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6"/>
          <p:cNvSpPr/>
          <p:nvPr/>
        </p:nvSpPr>
        <p:spPr>
          <a:xfrm>
            <a:off x="4256086"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6"/>
          <p:cNvSpPr/>
          <p:nvPr/>
        </p:nvSpPr>
        <p:spPr>
          <a:xfrm>
            <a:off x="952575"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6"/>
          <p:cNvSpPr/>
          <p:nvPr/>
        </p:nvSpPr>
        <p:spPr>
          <a:xfrm>
            <a:off x="1104088"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6"/>
          <p:cNvSpPr/>
          <p:nvPr/>
        </p:nvSpPr>
        <p:spPr>
          <a:xfrm>
            <a:off x="1265470"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6"/>
          <p:cNvSpPr/>
          <p:nvPr/>
        </p:nvSpPr>
        <p:spPr>
          <a:xfrm flipH="1">
            <a:off x="7115393"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6"/>
          <p:cNvSpPr/>
          <p:nvPr/>
        </p:nvSpPr>
        <p:spPr>
          <a:xfrm>
            <a:off x="5526263"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6"/>
          <p:cNvSpPr/>
          <p:nvPr/>
        </p:nvSpPr>
        <p:spPr>
          <a:xfrm>
            <a:off x="5717863"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6"/>
          <p:cNvSpPr/>
          <p:nvPr/>
        </p:nvSpPr>
        <p:spPr>
          <a:xfrm>
            <a:off x="5689438"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6"/>
          <p:cNvSpPr/>
          <p:nvPr/>
        </p:nvSpPr>
        <p:spPr>
          <a:xfrm>
            <a:off x="5867363"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6"/>
          <p:cNvSpPr/>
          <p:nvPr/>
        </p:nvSpPr>
        <p:spPr>
          <a:xfrm>
            <a:off x="2483165"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6"/>
          <p:cNvSpPr/>
          <p:nvPr/>
        </p:nvSpPr>
        <p:spPr>
          <a:xfrm>
            <a:off x="746400"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6"/>
          <p:cNvSpPr/>
          <p:nvPr/>
        </p:nvSpPr>
        <p:spPr>
          <a:xfrm>
            <a:off x="739025"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6"/>
          <p:cNvSpPr/>
          <p:nvPr/>
        </p:nvSpPr>
        <p:spPr>
          <a:xfrm>
            <a:off x="746400"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6"/>
          <p:cNvSpPr/>
          <p:nvPr/>
        </p:nvSpPr>
        <p:spPr>
          <a:xfrm>
            <a:off x="4009613"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6"/>
          <p:cNvSpPr/>
          <p:nvPr/>
        </p:nvSpPr>
        <p:spPr>
          <a:xfrm>
            <a:off x="3860663"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6"/>
          <p:cNvSpPr/>
          <p:nvPr/>
        </p:nvSpPr>
        <p:spPr>
          <a:xfrm>
            <a:off x="3924338"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6"/>
          <p:cNvSpPr/>
          <p:nvPr/>
        </p:nvSpPr>
        <p:spPr>
          <a:xfrm>
            <a:off x="3945938"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6"/>
          <p:cNvSpPr/>
          <p:nvPr/>
        </p:nvSpPr>
        <p:spPr>
          <a:xfrm>
            <a:off x="6700338"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6"/>
          <p:cNvSpPr/>
          <p:nvPr/>
        </p:nvSpPr>
        <p:spPr>
          <a:xfrm>
            <a:off x="6870888"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6"/>
          <p:cNvSpPr/>
          <p:nvPr/>
        </p:nvSpPr>
        <p:spPr>
          <a:xfrm>
            <a:off x="6933447"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6"/>
          <p:cNvSpPr/>
          <p:nvPr/>
        </p:nvSpPr>
        <p:spPr>
          <a:xfrm>
            <a:off x="6728763"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6"/>
          <p:cNvSpPr/>
          <p:nvPr/>
        </p:nvSpPr>
        <p:spPr>
          <a:xfrm>
            <a:off x="6897918"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6"/>
          <p:cNvSpPr/>
          <p:nvPr/>
        </p:nvSpPr>
        <p:spPr>
          <a:xfrm>
            <a:off x="6951197"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4" name="Google Shape;5364;p36"/>
          <p:cNvGrpSpPr/>
          <p:nvPr/>
        </p:nvGrpSpPr>
        <p:grpSpPr>
          <a:xfrm>
            <a:off x="5227816" y="4728844"/>
            <a:ext cx="170580" cy="285126"/>
            <a:chOff x="6760903" y="4652644"/>
            <a:chExt cx="170580" cy="285126"/>
          </a:xfrm>
        </p:grpSpPr>
        <p:sp>
          <p:nvSpPr>
            <p:cNvPr id="5365" name="Google Shape;5365;p36"/>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6"/>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6"/>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6"/>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6"/>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6"/>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6"/>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6"/>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6"/>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6"/>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5" name="Google Shape;5375;p36"/>
          <p:cNvSpPr/>
          <p:nvPr/>
        </p:nvSpPr>
        <p:spPr>
          <a:xfrm flipH="1" rot="10800000">
            <a:off x="8553488"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6"/>
          <p:cNvSpPr/>
          <p:nvPr/>
        </p:nvSpPr>
        <p:spPr>
          <a:xfrm flipH="1" rot="10800000">
            <a:off x="8574513"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6"/>
          <p:cNvSpPr/>
          <p:nvPr/>
        </p:nvSpPr>
        <p:spPr>
          <a:xfrm flipH="1" rot="10800000">
            <a:off x="8454013"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6"/>
          <p:cNvSpPr/>
          <p:nvPr/>
        </p:nvSpPr>
        <p:spPr>
          <a:xfrm flipH="1" rot="10800000">
            <a:off x="8496638"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6"/>
          <p:cNvSpPr/>
          <p:nvPr/>
        </p:nvSpPr>
        <p:spPr>
          <a:xfrm>
            <a:off x="566017"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6"/>
          <p:cNvSpPr/>
          <p:nvPr/>
        </p:nvSpPr>
        <p:spPr>
          <a:xfrm>
            <a:off x="492286"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6"/>
          <p:cNvSpPr/>
          <p:nvPr/>
        </p:nvSpPr>
        <p:spPr>
          <a:xfrm>
            <a:off x="566017"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6"/>
          <p:cNvSpPr/>
          <p:nvPr/>
        </p:nvSpPr>
        <p:spPr>
          <a:xfrm>
            <a:off x="1939812"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3" name="Google Shape;5383;p36"/>
          <p:cNvGrpSpPr/>
          <p:nvPr/>
        </p:nvGrpSpPr>
        <p:grpSpPr>
          <a:xfrm>
            <a:off x="8637922" y="194912"/>
            <a:ext cx="334302" cy="192008"/>
            <a:chOff x="9375950" y="488913"/>
            <a:chExt cx="440625" cy="253075"/>
          </a:xfrm>
        </p:grpSpPr>
        <p:sp>
          <p:nvSpPr>
            <p:cNvPr id="5384" name="Google Shape;5384;p36"/>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6"/>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6"/>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6"/>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8" name="Google Shape;5388;p36"/>
          <p:cNvSpPr/>
          <p:nvPr/>
        </p:nvSpPr>
        <p:spPr>
          <a:xfrm>
            <a:off x="8647613"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6"/>
          <p:cNvSpPr/>
          <p:nvPr/>
        </p:nvSpPr>
        <p:spPr>
          <a:xfrm flipH="1" rot="10800000">
            <a:off x="6344025"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6"/>
          <p:cNvSpPr/>
          <p:nvPr/>
        </p:nvSpPr>
        <p:spPr>
          <a:xfrm flipH="1" rot="10800000">
            <a:off x="6365050"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6"/>
          <p:cNvSpPr/>
          <p:nvPr/>
        </p:nvSpPr>
        <p:spPr>
          <a:xfrm flipH="1" rot="10800000">
            <a:off x="6244550"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6"/>
          <p:cNvSpPr/>
          <p:nvPr/>
        </p:nvSpPr>
        <p:spPr>
          <a:xfrm flipH="1" rot="10800000">
            <a:off x="6287175"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6"/>
          <p:cNvSpPr/>
          <p:nvPr/>
        </p:nvSpPr>
        <p:spPr>
          <a:xfrm>
            <a:off x="-9087"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6"/>
          <p:cNvSpPr/>
          <p:nvPr/>
        </p:nvSpPr>
        <p:spPr>
          <a:xfrm>
            <a:off x="677038"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6"/>
          <p:cNvSpPr/>
          <p:nvPr/>
        </p:nvSpPr>
        <p:spPr>
          <a:xfrm>
            <a:off x="781356"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6"/>
          <p:cNvSpPr/>
          <p:nvPr/>
        </p:nvSpPr>
        <p:spPr>
          <a:xfrm>
            <a:off x="771516"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6"/>
          <p:cNvSpPr/>
          <p:nvPr/>
        </p:nvSpPr>
        <p:spPr>
          <a:xfrm>
            <a:off x="2935581"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6"/>
          <p:cNvSpPr/>
          <p:nvPr/>
        </p:nvSpPr>
        <p:spPr>
          <a:xfrm>
            <a:off x="4936013"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6"/>
          <p:cNvSpPr/>
          <p:nvPr/>
        </p:nvSpPr>
        <p:spPr>
          <a:xfrm>
            <a:off x="5007063"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6"/>
          <p:cNvSpPr/>
          <p:nvPr/>
        </p:nvSpPr>
        <p:spPr>
          <a:xfrm>
            <a:off x="5071313"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1" name="Google Shape;5401;p36"/>
          <p:cNvGrpSpPr/>
          <p:nvPr/>
        </p:nvGrpSpPr>
        <p:grpSpPr>
          <a:xfrm>
            <a:off x="8753654" y="1661525"/>
            <a:ext cx="255850" cy="234225"/>
            <a:chOff x="8488416" y="1568550"/>
            <a:chExt cx="255850" cy="234225"/>
          </a:xfrm>
        </p:grpSpPr>
        <p:sp>
          <p:nvSpPr>
            <p:cNvPr id="5402" name="Google Shape;5402;p36"/>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6"/>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6"/>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6"/>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6"/>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6"/>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6"/>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6"/>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6"/>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1" name="Google Shape;5411;p36"/>
          <p:cNvSpPr/>
          <p:nvPr/>
        </p:nvSpPr>
        <p:spPr>
          <a:xfrm>
            <a:off x="8590062"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6"/>
          <p:cNvSpPr/>
          <p:nvPr/>
        </p:nvSpPr>
        <p:spPr>
          <a:xfrm>
            <a:off x="8537075"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6"/>
          <p:cNvSpPr/>
          <p:nvPr/>
        </p:nvSpPr>
        <p:spPr>
          <a:xfrm>
            <a:off x="8565500"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6"/>
          <p:cNvSpPr/>
          <p:nvPr/>
        </p:nvSpPr>
        <p:spPr>
          <a:xfrm>
            <a:off x="8854050"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6"/>
          <p:cNvSpPr/>
          <p:nvPr/>
        </p:nvSpPr>
        <p:spPr>
          <a:xfrm>
            <a:off x="8658063"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6"/>
          <p:cNvSpPr/>
          <p:nvPr/>
        </p:nvSpPr>
        <p:spPr>
          <a:xfrm>
            <a:off x="3425488"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6"/>
          <p:cNvSpPr/>
          <p:nvPr/>
        </p:nvSpPr>
        <p:spPr>
          <a:xfrm>
            <a:off x="3560213"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6"/>
          <p:cNvSpPr/>
          <p:nvPr/>
        </p:nvSpPr>
        <p:spPr>
          <a:xfrm>
            <a:off x="3524988"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6"/>
          <p:cNvSpPr/>
          <p:nvPr/>
        </p:nvSpPr>
        <p:spPr>
          <a:xfrm>
            <a:off x="3482338"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6"/>
          <p:cNvSpPr/>
          <p:nvPr/>
        </p:nvSpPr>
        <p:spPr>
          <a:xfrm>
            <a:off x="584025"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6"/>
          <p:cNvSpPr/>
          <p:nvPr/>
        </p:nvSpPr>
        <p:spPr>
          <a:xfrm>
            <a:off x="8552755"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6"/>
          <p:cNvSpPr/>
          <p:nvPr/>
        </p:nvSpPr>
        <p:spPr>
          <a:xfrm>
            <a:off x="8692494"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6"/>
          <p:cNvSpPr/>
          <p:nvPr/>
        </p:nvSpPr>
        <p:spPr>
          <a:xfrm>
            <a:off x="8848772"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6"/>
          <p:cNvSpPr/>
          <p:nvPr/>
        </p:nvSpPr>
        <p:spPr>
          <a:xfrm>
            <a:off x="8994364"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5" name="Google Shape;5425;p36"/>
          <p:cNvGrpSpPr/>
          <p:nvPr/>
        </p:nvGrpSpPr>
        <p:grpSpPr>
          <a:xfrm>
            <a:off x="1707589" y="4770545"/>
            <a:ext cx="120549" cy="201499"/>
            <a:chOff x="6760903" y="4652644"/>
            <a:chExt cx="170580" cy="285126"/>
          </a:xfrm>
        </p:grpSpPr>
        <p:sp>
          <p:nvSpPr>
            <p:cNvPr id="5426" name="Google Shape;5426;p36"/>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6"/>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6"/>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6"/>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6"/>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6"/>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6"/>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6"/>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6"/>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6"/>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6" name="Google Shape;5436;p36"/>
          <p:cNvSpPr/>
          <p:nvPr/>
        </p:nvSpPr>
        <p:spPr>
          <a:xfrm>
            <a:off x="-6488"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6"/>
          <p:cNvSpPr/>
          <p:nvPr/>
        </p:nvSpPr>
        <p:spPr>
          <a:xfrm flipH="1">
            <a:off x="2381"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6"/>
          <p:cNvSpPr/>
          <p:nvPr/>
        </p:nvSpPr>
        <p:spPr>
          <a:xfrm flipH="1">
            <a:off x="4678"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6"/>
          <p:cNvSpPr/>
          <p:nvPr/>
        </p:nvSpPr>
        <p:spPr>
          <a:xfrm flipH="1">
            <a:off x="-6483"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6"/>
          <p:cNvSpPr/>
          <p:nvPr/>
        </p:nvSpPr>
        <p:spPr>
          <a:xfrm>
            <a:off x="390184"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6"/>
          <p:cNvSpPr/>
          <p:nvPr/>
        </p:nvSpPr>
        <p:spPr>
          <a:xfrm>
            <a:off x="461234"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36"/>
          <p:cNvSpPr/>
          <p:nvPr/>
        </p:nvSpPr>
        <p:spPr>
          <a:xfrm>
            <a:off x="454434"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36"/>
          <p:cNvSpPr/>
          <p:nvPr/>
        </p:nvSpPr>
        <p:spPr>
          <a:xfrm>
            <a:off x="532309"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6"/>
          <p:cNvSpPr/>
          <p:nvPr/>
        </p:nvSpPr>
        <p:spPr>
          <a:xfrm>
            <a:off x="383359"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6"/>
          <p:cNvSpPr/>
          <p:nvPr/>
        </p:nvSpPr>
        <p:spPr>
          <a:xfrm>
            <a:off x="518084"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6"/>
          <p:cNvSpPr/>
          <p:nvPr/>
        </p:nvSpPr>
        <p:spPr>
          <a:xfrm>
            <a:off x="468634"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6"/>
          <p:cNvSpPr/>
          <p:nvPr/>
        </p:nvSpPr>
        <p:spPr>
          <a:xfrm>
            <a:off x="266626"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8" name="Google Shape;5448;p36"/>
          <p:cNvGrpSpPr/>
          <p:nvPr/>
        </p:nvGrpSpPr>
        <p:grpSpPr>
          <a:xfrm>
            <a:off x="470904" y="1867368"/>
            <a:ext cx="182180" cy="248666"/>
            <a:chOff x="525542" y="2117668"/>
            <a:chExt cx="182180" cy="248666"/>
          </a:xfrm>
        </p:grpSpPr>
        <p:sp>
          <p:nvSpPr>
            <p:cNvPr id="5449" name="Google Shape;5449;p36"/>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6"/>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6"/>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36"/>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36"/>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36"/>
          <p:cNvGrpSpPr/>
          <p:nvPr/>
        </p:nvGrpSpPr>
        <p:grpSpPr>
          <a:xfrm>
            <a:off x="491585" y="2976913"/>
            <a:ext cx="177400" cy="152350"/>
            <a:chOff x="548748" y="1435025"/>
            <a:chExt cx="177400" cy="152350"/>
          </a:xfrm>
        </p:grpSpPr>
        <p:sp>
          <p:nvSpPr>
            <p:cNvPr id="5455" name="Google Shape;5455;p36"/>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6"/>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6"/>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6"/>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9" name="Google Shape;5459;p36"/>
          <p:cNvSpPr/>
          <p:nvPr/>
        </p:nvSpPr>
        <p:spPr>
          <a:xfrm>
            <a:off x="321463"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6"/>
          <p:cNvSpPr/>
          <p:nvPr/>
        </p:nvSpPr>
        <p:spPr>
          <a:xfrm>
            <a:off x="342488"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6"/>
          <p:cNvSpPr/>
          <p:nvPr/>
        </p:nvSpPr>
        <p:spPr>
          <a:xfrm>
            <a:off x="221988"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36"/>
          <p:cNvSpPr/>
          <p:nvPr/>
        </p:nvSpPr>
        <p:spPr>
          <a:xfrm>
            <a:off x="264613"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36"/>
          <p:cNvGrpSpPr/>
          <p:nvPr/>
        </p:nvGrpSpPr>
        <p:grpSpPr>
          <a:xfrm>
            <a:off x="8623516" y="4853700"/>
            <a:ext cx="120546" cy="117225"/>
            <a:chOff x="8793003" y="4210475"/>
            <a:chExt cx="120546" cy="117225"/>
          </a:xfrm>
        </p:grpSpPr>
        <p:sp>
          <p:nvSpPr>
            <p:cNvPr id="5464" name="Google Shape;5464;p36"/>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6"/>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36"/>
          <p:cNvGrpSpPr/>
          <p:nvPr/>
        </p:nvGrpSpPr>
        <p:grpSpPr>
          <a:xfrm>
            <a:off x="132603" y="2513138"/>
            <a:ext cx="120546" cy="117225"/>
            <a:chOff x="8793003" y="4210475"/>
            <a:chExt cx="120546" cy="117225"/>
          </a:xfrm>
        </p:grpSpPr>
        <p:sp>
          <p:nvSpPr>
            <p:cNvPr id="5467" name="Google Shape;5467;p36"/>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6"/>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9" name="Google Shape;5469;p36"/>
          <p:cNvSpPr/>
          <p:nvPr/>
        </p:nvSpPr>
        <p:spPr>
          <a:xfrm flipH="1">
            <a:off x="54429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_1_1_1_1">
    <p:spTree>
      <p:nvGrpSpPr>
        <p:cNvPr id="5470" name="Shape 5470"/>
        <p:cNvGrpSpPr/>
        <p:nvPr/>
      </p:nvGrpSpPr>
      <p:grpSpPr>
        <a:xfrm>
          <a:off x="0" y="0"/>
          <a:ext cx="0" cy="0"/>
          <a:chOff x="0" y="0"/>
          <a:chExt cx="0" cy="0"/>
        </a:xfrm>
      </p:grpSpPr>
      <p:grpSp>
        <p:nvGrpSpPr>
          <p:cNvPr id="5471" name="Google Shape;5471;p37"/>
          <p:cNvGrpSpPr/>
          <p:nvPr/>
        </p:nvGrpSpPr>
        <p:grpSpPr>
          <a:xfrm>
            <a:off x="-18275" y="-52337"/>
            <a:ext cx="9191374" cy="5226625"/>
            <a:chOff x="-35391" y="-52337"/>
            <a:chExt cx="9191374" cy="5226625"/>
          </a:xfrm>
        </p:grpSpPr>
        <p:grpSp>
          <p:nvGrpSpPr>
            <p:cNvPr id="5472" name="Google Shape;5472;p37"/>
            <p:cNvGrpSpPr/>
            <p:nvPr/>
          </p:nvGrpSpPr>
          <p:grpSpPr>
            <a:xfrm>
              <a:off x="5178375" y="-45050"/>
              <a:ext cx="3977608" cy="5216450"/>
              <a:chOff x="5178375" y="-45050"/>
              <a:chExt cx="3977608" cy="5216450"/>
            </a:xfrm>
          </p:grpSpPr>
          <p:grpSp>
            <p:nvGrpSpPr>
              <p:cNvPr id="5473" name="Google Shape;5473;p37"/>
              <p:cNvGrpSpPr/>
              <p:nvPr/>
            </p:nvGrpSpPr>
            <p:grpSpPr>
              <a:xfrm>
                <a:off x="5178375" y="-45050"/>
                <a:ext cx="3977608" cy="5216450"/>
                <a:chOff x="5178375" y="-51179"/>
                <a:chExt cx="3977608" cy="5216450"/>
              </a:xfrm>
            </p:grpSpPr>
            <p:sp>
              <p:nvSpPr>
                <p:cNvPr id="5474" name="Google Shape;5474;p3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3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3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3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3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3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3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3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3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3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3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3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3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3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3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3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3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3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3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3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3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6" name="Google Shape;5506;p3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37"/>
            <p:cNvGrpSpPr/>
            <p:nvPr/>
          </p:nvGrpSpPr>
          <p:grpSpPr>
            <a:xfrm>
              <a:off x="-35391" y="-52337"/>
              <a:ext cx="5221525" cy="5226625"/>
              <a:chOff x="1190625" y="238125"/>
              <a:chExt cx="5221525" cy="5226625"/>
            </a:xfrm>
          </p:grpSpPr>
          <p:sp>
            <p:nvSpPr>
              <p:cNvPr id="5511" name="Google Shape;5511;p3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3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3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3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3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3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3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3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3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3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3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3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2" name="Google Shape;5552;p37"/>
          <p:cNvGrpSpPr/>
          <p:nvPr/>
        </p:nvGrpSpPr>
        <p:grpSpPr>
          <a:xfrm>
            <a:off x="348091" y="4906138"/>
            <a:ext cx="120546" cy="117225"/>
            <a:chOff x="8793003" y="4210475"/>
            <a:chExt cx="120546" cy="117225"/>
          </a:xfrm>
        </p:grpSpPr>
        <p:sp>
          <p:nvSpPr>
            <p:cNvPr id="5553" name="Google Shape;5553;p37"/>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7"/>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5" name="Google Shape;5555;p37"/>
          <p:cNvSpPr/>
          <p:nvPr/>
        </p:nvSpPr>
        <p:spPr>
          <a:xfrm>
            <a:off x="-57839"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7"/>
          <p:cNvSpPr/>
          <p:nvPr/>
        </p:nvSpPr>
        <p:spPr>
          <a:xfrm>
            <a:off x="663472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7"/>
          <p:cNvSpPr/>
          <p:nvPr/>
        </p:nvSpPr>
        <p:spPr>
          <a:xfrm flipH="1">
            <a:off x="3559500"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7"/>
          <p:cNvSpPr/>
          <p:nvPr/>
        </p:nvSpPr>
        <p:spPr>
          <a:xfrm flipH="1">
            <a:off x="3792930"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7"/>
          <p:cNvSpPr/>
          <p:nvPr/>
        </p:nvSpPr>
        <p:spPr>
          <a:xfrm flipH="1">
            <a:off x="4039147"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7"/>
          <p:cNvSpPr/>
          <p:nvPr/>
        </p:nvSpPr>
        <p:spPr>
          <a:xfrm>
            <a:off x="8120725"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7"/>
          <p:cNvSpPr/>
          <p:nvPr/>
        </p:nvSpPr>
        <p:spPr>
          <a:xfrm>
            <a:off x="8184975"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7"/>
          <p:cNvSpPr/>
          <p:nvPr/>
        </p:nvSpPr>
        <p:spPr>
          <a:xfrm>
            <a:off x="8270250"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7"/>
          <p:cNvSpPr/>
          <p:nvPr/>
        </p:nvSpPr>
        <p:spPr>
          <a:xfrm>
            <a:off x="8035450"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7"/>
          <p:cNvSpPr/>
          <p:nvPr/>
        </p:nvSpPr>
        <p:spPr>
          <a:xfrm>
            <a:off x="8120725"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7"/>
          <p:cNvSpPr/>
          <p:nvPr/>
        </p:nvSpPr>
        <p:spPr>
          <a:xfrm>
            <a:off x="8248625"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7"/>
          <p:cNvSpPr/>
          <p:nvPr/>
        </p:nvSpPr>
        <p:spPr>
          <a:xfrm>
            <a:off x="8341300"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7"/>
          <p:cNvSpPr/>
          <p:nvPr/>
        </p:nvSpPr>
        <p:spPr>
          <a:xfrm>
            <a:off x="8241825"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7"/>
          <p:cNvSpPr/>
          <p:nvPr/>
        </p:nvSpPr>
        <p:spPr>
          <a:xfrm>
            <a:off x="1149488"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7"/>
          <p:cNvSpPr/>
          <p:nvPr/>
        </p:nvSpPr>
        <p:spPr>
          <a:xfrm>
            <a:off x="1291613"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7"/>
          <p:cNvSpPr/>
          <p:nvPr/>
        </p:nvSpPr>
        <p:spPr>
          <a:xfrm>
            <a:off x="1298438"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7"/>
          <p:cNvSpPr/>
          <p:nvPr/>
        </p:nvSpPr>
        <p:spPr>
          <a:xfrm>
            <a:off x="1447963"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7"/>
          <p:cNvSpPr/>
          <p:nvPr/>
        </p:nvSpPr>
        <p:spPr>
          <a:xfrm>
            <a:off x="3467862"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7"/>
          <p:cNvSpPr/>
          <p:nvPr/>
        </p:nvSpPr>
        <p:spPr>
          <a:xfrm>
            <a:off x="3275913"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7"/>
          <p:cNvSpPr/>
          <p:nvPr/>
        </p:nvSpPr>
        <p:spPr>
          <a:xfrm>
            <a:off x="8368463"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7"/>
          <p:cNvSpPr/>
          <p:nvPr/>
        </p:nvSpPr>
        <p:spPr>
          <a:xfrm flipH="1" rot="10800000">
            <a:off x="6550925"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7"/>
          <p:cNvSpPr/>
          <p:nvPr/>
        </p:nvSpPr>
        <p:spPr>
          <a:xfrm flipH="1" rot="10800000">
            <a:off x="6571950"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7"/>
          <p:cNvSpPr/>
          <p:nvPr/>
        </p:nvSpPr>
        <p:spPr>
          <a:xfrm flipH="1" rot="10800000">
            <a:off x="6451450"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7"/>
          <p:cNvSpPr/>
          <p:nvPr/>
        </p:nvSpPr>
        <p:spPr>
          <a:xfrm flipH="1" rot="10800000">
            <a:off x="6494075"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7"/>
          <p:cNvSpPr/>
          <p:nvPr/>
        </p:nvSpPr>
        <p:spPr>
          <a:xfrm>
            <a:off x="3045784"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7"/>
          <p:cNvSpPr/>
          <p:nvPr/>
        </p:nvSpPr>
        <p:spPr>
          <a:xfrm>
            <a:off x="3116834"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7"/>
          <p:cNvSpPr/>
          <p:nvPr/>
        </p:nvSpPr>
        <p:spPr>
          <a:xfrm>
            <a:off x="3110034"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7"/>
          <p:cNvSpPr/>
          <p:nvPr/>
        </p:nvSpPr>
        <p:spPr>
          <a:xfrm>
            <a:off x="3187909"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7"/>
          <p:cNvSpPr/>
          <p:nvPr/>
        </p:nvSpPr>
        <p:spPr>
          <a:xfrm>
            <a:off x="3038959"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7"/>
          <p:cNvSpPr/>
          <p:nvPr/>
        </p:nvSpPr>
        <p:spPr>
          <a:xfrm>
            <a:off x="3173684"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7"/>
          <p:cNvSpPr/>
          <p:nvPr/>
        </p:nvSpPr>
        <p:spPr>
          <a:xfrm>
            <a:off x="3124234"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7"/>
          <p:cNvSpPr/>
          <p:nvPr/>
        </p:nvSpPr>
        <p:spPr>
          <a:xfrm>
            <a:off x="2065400"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7"/>
          <p:cNvSpPr/>
          <p:nvPr/>
        </p:nvSpPr>
        <p:spPr>
          <a:xfrm>
            <a:off x="2058025"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7"/>
          <p:cNvSpPr/>
          <p:nvPr/>
        </p:nvSpPr>
        <p:spPr>
          <a:xfrm>
            <a:off x="2143300"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7"/>
          <p:cNvSpPr/>
          <p:nvPr/>
        </p:nvSpPr>
        <p:spPr>
          <a:xfrm>
            <a:off x="2136475"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7"/>
          <p:cNvSpPr/>
          <p:nvPr/>
        </p:nvSpPr>
        <p:spPr>
          <a:xfrm>
            <a:off x="2100650"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7"/>
          <p:cNvSpPr/>
          <p:nvPr/>
        </p:nvSpPr>
        <p:spPr>
          <a:xfrm>
            <a:off x="2157500"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7"/>
          <p:cNvSpPr/>
          <p:nvPr/>
        </p:nvSpPr>
        <p:spPr>
          <a:xfrm>
            <a:off x="2143300"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7"/>
          <p:cNvSpPr/>
          <p:nvPr/>
        </p:nvSpPr>
        <p:spPr>
          <a:xfrm>
            <a:off x="2164900"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7"/>
          <p:cNvSpPr/>
          <p:nvPr/>
        </p:nvSpPr>
        <p:spPr>
          <a:xfrm>
            <a:off x="4256086"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7"/>
          <p:cNvSpPr/>
          <p:nvPr/>
        </p:nvSpPr>
        <p:spPr>
          <a:xfrm>
            <a:off x="952575"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7"/>
          <p:cNvSpPr/>
          <p:nvPr/>
        </p:nvSpPr>
        <p:spPr>
          <a:xfrm>
            <a:off x="1104088"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7"/>
          <p:cNvSpPr/>
          <p:nvPr/>
        </p:nvSpPr>
        <p:spPr>
          <a:xfrm>
            <a:off x="1265470"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7"/>
          <p:cNvSpPr/>
          <p:nvPr/>
        </p:nvSpPr>
        <p:spPr>
          <a:xfrm flipH="1">
            <a:off x="7115393"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7"/>
          <p:cNvSpPr/>
          <p:nvPr/>
        </p:nvSpPr>
        <p:spPr>
          <a:xfrm>
            <a:off x="5526263"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7"/>
          <p:cNvSpPr/>
          <p:nvPr/>
        </p:nvSpPr>
        <p:spPr>
          <a:xfrm>
            <a:off x="5717863"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7"/>
          <p:cNvSpPr/>
          <p:nvPr/>
        </p:nvSpPr>
        <p:spPr>
          <a:xfrm>
            <a:off x="5689438"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7"/>
          <p:cNvSpPr/>
          <p:nvPr/>
        </p:nvSpPr>
        <p:spPr>
          <a:xfrm>
            <a:off x="5867363"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7"/>
          <p:cNvSpPr/>
          <p:nvPr/>
        </p:nvSpPr>
        <p:spPr>
          <a:xfrm>
            <a:off x="2483165"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7"/>
          <p:cNvSpPr/>
          <p:nvPr/>
        </p:nvSpPr>
        <p:spPr>
          <a:xfrm>
            <a:off x="746400"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7"/>
          <p:cNvSpPr/>
          <p:nvPr/>
        </p:nvSpPr>
        <p:spPr>
          <a:xfrm>
            <a:off x="739025"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7"/>
          <p:cNvSpPr/>
          <p:nvPr/>
        </p:nvSpPr>
        <p:spPr>
          <a:xfrm>
            <a:off x="746400"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7"/>
          <p:cNvSpPr/>
          <p:nvPr/>
        </p:nvSpPr>
        <p:spPr>
          <a:xfrm>
            <a:off x="4009613"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7"/>
          <p:cNvSpPr/>
          <p:nvPr/>
        </p:nvSpPr>
        <p:spPr>
          <a:xfrm>
            <a:off x="3860663"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7"/>
          <p:cNvSpPr/>
          <p:nvPr/>
        </p:nvSpPr>
        <p:spPr>
          <a:xfrm>
            <a:off x="3924338"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7"/>
          <p:cNvSpPr/>
          <p:nvPr/>
        </p:nvSpPr>
        <p:spPr>
          <a:xfrm>
            <a:off x="3945938"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7"/>
          <p:cNvSpPr/>
          <p:nvPr/>
        </p:nvSpPr>
        <p:spPr>
          <a:xfrm>
            <a:off x="6700338"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7"/>
          <p:cNvSpPr/>
          <p:nvPr/>
        </p:nvSpPr>
        <p:spPr>
          <a:xfrm>
            <a:off x="6870888"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7"/>
          <p:cNvSpPr/>
          <p:nvPr/>
        </p:nvSpPr>
        <p:spPr>
          <a:xfrm>
            <a:off x="6933447"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7"/>
          <p:cNvSpPr/>
          <p:nvPr/>
        </p:nvSpPr>
        <p:spPr>
          <a:xfrm>
            <a:off x="6728763"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7"/>
          <p:cNvSpPr/>
          <p:nvPr/>
        </p:nvSpPr>
        <p:spPr>
          <a:xfrm>
            <a:off x="6897918"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7"/>
          <p:cNvSpPr/>
          <p:nvPr/>
        </p:nvSpPr>
        <p:spPr>
          <a:xfrm>
            <a:off x="6951197"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7" name="Google Shape;5617;p37"/>
          <p:cNvGrpSpPr/>
          <p:nvPr/>
        </p:nvGrpSpPr>
        <p:grpSpPr>
          <a:xfrm>
            <a:off x="5227816" y="4728844"/>
            <a:ext cx="170580" cy="285126"/>
            <a:chOff x="6760903" y="4652644"/>
            <a:chExt cx="170580" cy="285126"/>
          </a:xfrm>
        </p:grpSpPr>
        <p:sp>
          <p:nvSpPr>
            <p:cNvPr id="5618" name="Google Shape;5618;p37"/>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7"/>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7"/>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7"/>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7"/>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37"/>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37"/>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37"/>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7"/>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7"/>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8" name="Google Shape;5628;p37"/>
          <p:cNvSpPr/>
          <p:nvPr/>
        </p:nvSpPr>
        <p:spPr>
          <a:xfrm flipH="1" rot="10800000">
            <a:off x="8553488"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7"/>
          <p:cNvSpPr/>
          <p:nvPr/>
        </p:nvSpPr>
        <p:spPr>
          <a:xfrm flipH="1" rot="10800000">
            <a:off x="8574513"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7"/>
          <p:cNvSpPr/>
          <p:nvPr/>
        </p:nvSpPr>
        <p:spPr>
          <a:xfrm flipH="1" rot="10800000">
            <a:off x="8454013"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7"/>
          <p:cNvSpPr/>
          <p:nvPr/>
        </p:nvSpPr>
        <p:spPr>
          <a:xfrm flipH="1" rot="10800000">
            <a:off x="8496638"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7"/>
          <p:cNvSpPr/>
          <p:nvPr/>
        </p:nvSpPr>
        <p:spPr>
          <a:xfrm>
            <a:off x="566017"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7"/>
          <p:cNvSpPr/>
          <p:nvPr/>
        </p:nvSpPr>
        <p:spPr>
          <a:xfrm>
            <a:off x="492286"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7"/>
          <p:cNvSpPr/>
          <p:nvPr/>
        </p:nvSpPr>
        <p:spPr>
          <a:xfrm>
            <a:off x="566017"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7"/>
          <p:cNvSpPr/>
          <p:nvPr/>
        </p:nvSpPr>
        <p:spPr>
          <a:xfrm>
            <a:off x="1939812"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6" name="Google Shape;5636;p37"/>
          <p:cNvGrpSpPr/>
          <p:nvPr/>
        </p:nvGrpSpPr>
        <p:grpSpPr>
          <a:xfrm>
            <a:off x="8637922" y="194912"/>
            <a:ext cx="334302" cy="192008"/>
            <a:chOff x="9375950" y="488913"/>
            <a:chExt cx="440625" cy="253075"/>
          </a:xfrm>
        </p:grpSpPr>
        <p:sp>
          <p:nvSpPr>
            <p:cNvPr id="5637" name="Google Shape;5637;p37"/>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7"/>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7"/>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7"/>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1" name="Google Shape;5641;p37"/>
          <p:cNvSpPr/>
          <p:nvPr/>
        </p:nvSpPr>
        <p:spPr>
          <a:xfrm>
            <a:off x="8647613"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7"/>
          <p:cNvSpPr/>
          <p:nvPr/>
        </p:nvSpPr>
        <p:spPr>
          <a:xfrm flipH="1" rot="10800000">
            <a:off x="6344025"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7"/>
          <p:cNvSpPr/>
          <p:nvPr/>
        </p:nvSpPr>
        <p:spPr>
          <a:xfrm flipH="1" rot="10800000">
            <a:off x="6365050"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7"/>
          <p:cNvSpPr/>
          <p:nvPr/>
        </p:nvSpPr>
        <p:spPr>
          <a:xfrm flipH="1" rot="10800000">
            <a:off x="6244550"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7"/>
          <p:cNvSpPr/>
          <p:nvPr/>
        </p:nvSpPr>
        <p:spPr>
          <a:xfrm flipH="1" rot="10800000">
            <a:off x="6287175"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7"/>
          <p:cNvSpPr/>
          <p:nvPr/>
        </p:nvSpPr>
        <p:spPr>
          <a:xfrm>
            <a:off x="-9087"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7"/>
          <p:cNvSpPr/>
          <p:nvPr/>
        </p:nvSpPr>
        <p:spPr>
          <a:xfrm>
            <a:off x="677038"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7"/>
          <p:cNvSpPr/>
          <p:nvPr/>
        </p:nvSpPr>
        <p:spPr>
          <a:xfrm>
            <a:off x="781356"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7"/>
          <p:cNvSpPr/>
          <p:nvPr/>
        </p:nvSpPr>
        <p:spPr>
          <a:xfrm>
            <a:off x="771516"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7"/>
          <p:cNvSpPr/>
          <p:nvPr/>
        </p:nvSpPr>
        <p:spPr>
          <a:xfrm>
            <a:off x="2935581"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7"/>
          <p:cNvSpPr/>
          <p:nvPr/>
        </p:nvSpPr>
        <p:spPr>
          <a:xfrm>
            <a:off x="4936013"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7"/>
          <p:cNvSpPr/>
          <p:nvPr/>
        </p:nvSpPr>
        <p:spPr>
          <a:xfrm>
            <a:off x="5007063"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7"/>
          <p:cNvSpPr/>
          <p:nvPr/>
        </p:nvSpPr>
        <p:spPr>
          <a:xfrm>
            <a:off x="5071313"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4" name="Google Shape;5654;p37"/>
          <p:cNvGrpSpPr/>
          <p:nvPr/>
        </p:nvGrpSpPr>
        <p:grpSpPr>
          <a:xfrm>
            <a:off x="8753654" y="1661525"/>
            <a:ext cx="255850" cy="234225"/>
            <a:chOff x="8488416" y="1568550"/>
            <a:chExt cx="255850" cy="234225"/>
          </a:xfrm>
        </p:grpSpPr>
        <p:sp>
          <p:nvSpPr>
            <p:cNvPr id="5655" name="Google Shape;5655;p37"/>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7"/>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7"/>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7"/>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7"/>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7"/>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7"/>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7"/>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7"/>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4" name="Google Shape;5664;p37"/>
          <p:cNvSpPr/>
          <p:nvPr/>
        </p:nvSpPr>
        <p:spPr>
          <a:xfrm>
            <a:off x="8590062"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7"/>
          <p:cNvSpPr/>
          <p:nvPr/>
        </p:nvSpPr>
        <p:spPr>
          <a:xfrm>
            <a:off x="8537075"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7"/>
          <p:cNvSpPr/>
          <p:nvPr/>
        </p:nvSpPr>
        <p:spPr>
          <a:xfrm>
            <a:off x="8565500"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7"/>
          <p:cNvSpPr/>
          <p:nvPr/>
        </p:nvSpPr>
        <p:spPr>
          <a:xfrm>
            <a:off x="8854050"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7"/>
          <p:cNvSpPr/>
          <p:nvPr/>
        </p:nvSpPr>
        <p:spPr>
          <a:xfrm>
            <a:off x="8658063"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7"/>
          <p:cNvSpPr/>
          <p:nvPr/>
        </p:nvSpPr>
        <p:spPr>
          <a:xfrm>
            <a:off x="3425488"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7"/>
          <p:cNvSpPr/>
          <p:nvPr/>
        </p:nvSpPr>
        <p:spPr>
          <a:xfrm>
            <a:off x="3560213"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7"/>
          <p:cNvSpPr/>
          <p:nvPr/>
        </p:nvSpPr>
        <p:spPr>
          <a:xfrm>
            <a:off x="3524988"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7"/>
          <p:cNvSpPr/>
          <p:nvPr/>
        </p:nvSpPr>
        <p:spPr>
          <a:xfrm>
            <a:off x="3482338"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7"/>
          <p:cNvSpPr/>
          <p:nvPr/>
        </p:nvSpPr>
        <p:spPr>
          <a:xfrm>
            <a:off x="584025"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7"/>
          <p:cNvSpPr/>
          <p:nvPr/>
        </p:nvSpPr>
        <p:spPr>
          <a:xfrm>
            <a:off x="8552755"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7"/>
          <p:cNvSpPr/>
          <p:nvPr/>
        </p:nvSpPr>
        <p:spPr>
          <a:xfrm>
            <a:off x="8692494"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7"/>
          <p:cNvSpPr/>
          <p:nvPr/>
        </p:nvSpPr>
        <p:spPr>
          <a:xfrm>
            <a:off x="8848772"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7"/>
          <p:cNvSpPr/>
          <p:nvPr/>
        </p:nvSpPr>
        <p:spPr>
          <a:xfrm>
            <a:off x="8994364"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8" name="Google Shape;5678;p37"/>
          <p:cNvGrpSpPr/>
          <p:nvPr/>
        </p:nvGrpSpPr>
        <p:grpSpPr>
          <a:xfrm>
            <a:off x="1707589" y="4770545"/>
            <a:ext cx="120549" cy="201499"/>
            <a:chOff x="6760903" y="4652644"/>
            <a:chExt cx="170580" cy="285126"/>
          </a:xfrm>
        </p:grpSpPr>
        <p:sp>
          <p:nvSpPr>
            <p:cNvPr id="5679" name="Google Shape;5679;p37"/>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7"/>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7"/>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7"/>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7"/>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7"/>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7"/>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7"/>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7"/>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7"/>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9" name="Google Shape;5689;p37"/>
          <p:cNvSpPr/>
          <p:nvPr/>
        </p:nvSpPr>
        <p:spPr>
          <a:xfrm>
            <a:off x="-6488"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37"/>
          <p:cNvSpPr/>
          <p:nvPr/>
        </p:nvSpPr>
        <p:spPr>
          <a:xfrm flipH="1">
            <a:off x="2381"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7"/>
          <p:cNvSpPr/>
          <p:nvPr/>
        </p:nvSpPr>
        <p:spPr>
          <a:xfrm flipH="1">
            <a:off x="4678"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7"/>
          <p:cNvSpPr/>
          <p:nvPr/>
        </p:nvSpPr>
        <p:spPr>
          <a:xfrm flipH="1">
            <a:off x="-6483"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7"/>
          <p:cNvSpPr/>
          <p:nvPr/>
        </p:nvSpPr>
        <p:spPr>
          <a:xfrm>
            <a:off x="390184"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7"/>
          <p:cNvSpPr/>
          <p:nvPr/>
        </p:nvSpPr>
        <p:spPr>
          <a:xfrm>
            <a:off x="461234"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7"/>
          <p:cNvSpPr/>
          <p:nvPr/>
        </p:nvSpPr>
        <p:spPr>
          <a:xfrm>
            <a:off x="454434"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7"/>
          <p:cNvSpPr/>
          <p:nvPr/>
        </p:nvSpPr>
        <p:spPr>
          <a:xfrm>
            <a:off x="532309"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7"/>
          <p:cNvSpPr/>
          <p:nvPr/>
        </p:nvSpPr>
        <p:spPr>
          <a:xfrm>
            <a:off x="383359"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7"/>
          <p:cNvSpPr/>
          <p:nvPr/>
        </p:nvSpPr>
        <p:spPr>
          <a:xfrm>
            <a:off x="518084"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7"/>
          <p:cNvSpPr/>
          <p:nvPr/>
        </p:nvSpPr>
        <p:spPr>
          <a:xfrm>
            <a:off x="468634"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0" name="Google Shape;5700;p37"/>
          <p:cNvGrpSpPr/>
          <p:nvPr/>
        </p:nvGrpSpPr>
        <p:grpSpPr>
          <a:xfrm>
            <a:off x="317279" y="2094643"/>
            <a:ext cx="182180" cy="248666"/>
            <a:chOff x="525542" y="2117668"/>
            <a:chExt cx="182180" cy="248666"/>
          </a:xfrm>
        </p:grpSpPr>
        <p:sp>
          <p:nvSpPr>
            <p:cNvPr id="5701" name="Google Shape;5701;p37"/>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7"/>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7"/>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7"/>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7"/>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6" name="Google Shape;5706;p37"/>
          <p:cNvSpPr/>
          <p:nvPr/>
        </p:nvSpPr>
        <p:spPr>
          <a:xfrm>
            <a:off x="321463"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7"/>
          <p:cNvSpPr/>
          <p:nvPr/>
        </p:nvSpPr>
        <p:spPr>
          <a:xfrm>
            <a:off x="342488"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7"/>
          <p:cNvSpPr/>
          <p:nvPr/>
        </p:nvSpPr>
        <p:spPr>
          <a:xfrm>
            <a:off x="221988"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7"/>
          <p:cNvSpPr/>
          <p:nvPr/>
        </p:nvSpPr>
        <p:spPr>
          <a:xfrm>
            <a:off x="264613"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0" name="Google Shape;5710;p37"/>
          <p:cNvGrpSpPr/>
          <p:nvPr/>
        </p:nvGrpSpPr>
        <p:grpSpPr>
          <a:xfrm>
            <a:off x="8623516" y="4853700"/>
            <a:ext cx="120546" cy="117225"/>
            <a:chOff x="8793003" y="4210475"/>
            <a:chExt cx="120546" cy="117225"/>
          </a:xfrm>
        </p:grpSpPr>
        <p:sp>
          <p:nvSpPr>
            <p:cNvPr id="5711" name="Google Shape;5711;p37"/>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7"/>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37"/>
          <p:cNvGrpSpPr/>
          <p:nvPr/>
        </p:nvGrpSpPr>
        <p:grpSpPr>
          <a:xfrm>
            <a:off x="132603" y="2513138"/>
            <a:ext cx="120546" cy="117225"/>
            <a:chOff x="8793003" y="4210475"/>
            <a:chExt cx="120546" cy="117225"/>
          </a:xfrm>
        </p:grpSpPr>
        <p:sp>
          <p:nvSpPr>
            <p:cNvPr id="5714" name="Google Shape;5714;p37"/>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7"/>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6" name="Google Shape;5716;p37"/>
          <p:cNvSpPr/>
          <p:nvPr/>
        </p:nvSpPr>
        <p:spPr>
          <a:xfrm flipH="1">
            <a:off x="54429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7"/>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5718" name="Google Shape;5718;p37"/>
          <p:cNvSpPr txBox="1"/>
          <p:nvPr>
            <p:ph idx="1" type="subTitle"/>
          </p:nvPr>
        </p:nvSpPr>
        <p:spPr>
          <a:xfrm>
            <a:off x="720000" y="1832550"/>
            <a:ext cx="3852000" cy="14784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
    <p:spTree>
      <p:nvGrpSpPr>
        <p:cNvPr id="5719" name="Shape 5719"/>
        <p:cNvGrpSpPr/>
        <p:nvPr/>
      </p:nvGrpSpPr>
      <p:grpSpPr>
        <a:xfrm>
          <a:off x="0" y="0"/>
          <a:ext cx="0" cy="0"/>
          <a:chOff x="0" y="0"/>
          <a:chExt cx="0" cy="0"/>
        </a:xfrm>
      </p:grpSpPr>
      <p:grpSp>
        <p:nvGrpSpPr>
          <p:cNvPr id="5720" name="Google Shape;5720;p38"/>
          <p:cNvGrpSpPr/>
          <p:nvPr/>
        </p:nvGrpSpPr>
        <p:grpSpPr>
          <a:xfrm>
            <a:off x="-18275" y="-52337"/>
            <a:ext cx="9191374" cy="5226625"/>
            <a:chOff x="-35391" y="-52337"/>
            <a:chExt cx="9191374" cy="5226625"/>
          </a:xfrm>
        </p:grpSpPr>
        <p:grpSp>
          <p:nvGrpSpPr>
            <p:cNvPr id="5721" name="Google Shape;5721;p38"/>
            <p:cNvGrpSpPr/>
            <p:nvPr/>
          </p:nvGrpSpPr>
          <p:grpSpPr>
            <a:xfrm>
              <a:off x="5178375" y="-45050"/>
              <a:ext cx="3977608" cy="5216450"/>
              <a:chOff x="5178375" y="-45050"/>
              <a:chExt cx="3977608" cy="5216450"/>
            </a:xfrm>
          </p:grpSpPr>
          <p:grpSp>
            <p:nvGrpSpPr>
              <p:cNvPr id="5722" name="Google Shape;5722;p38"/>
              <p:cNvGrpSpPr/>
              <p:nvPr/>
            </p:nvGrpSpPr>
            <p:grpSpPr>
              <a:xfrm>
                <a:off x="5178375" y="-45050"/>
                <a:ext cx="3977608" cy="5216450"/>
                <a:chOff x="5178375" y="-51179"/>
                <a:chExt cx="3977608" cy="5216450"/>
              </a:xfrm>
            </p:grpSpPr>
            <p:sp>
              <p:nvSpPr>
                <p:cNvPr id="5723" name="Google Shape;5723;p3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3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3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3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3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3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3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3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3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3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3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3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3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5" name="Google Shape;5755;p3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38"/>
            <p:cNvGrpSpPr/>
            <p:nvPr/>
          </p:nvGrpSpPr>
          <p:grpSpPr>
            <a:xfrm>
              <a:off x="-35391" y="-52337"/>
              <a:ext cx="5221525" cy="5226625"/>
              <a:chOff x="1190625" y="238125"/>
              <a:chExt cx="5221525" cy="5226625"/>
            </a:xfrm>
          </p:grpSpPr>
          <p:sp>
            <p:nvSpPr>
              <p:cNvPr id="5760" name="Google Shape;5760;p3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3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3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3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3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3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3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3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3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3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01" name="Google Shape;5801;p38"/>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8"/>
          <p:cNvSpPr/>
          <p:nvPr/>
        </p:nvSpPr>
        <p:spPr>
          <a:xfrm>
            <a:off x="1238938" y="904713"/>
            <a:ext cx="1085648" cy="1219436"/>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8"/>
          <p:cNvSpPr/>
          <p:nvPr/>
        </p:nvSpPr>
        <p:spPr>
          <a:xfrm>
            <a:off x="17893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8"/>
          <p:cNvSpPr/>
          <p:nvPr/>
        </p:nvSpPr>
        <p:spPr>
          <a:xfrm>
            <a:off x="5381150" y="4631826"/>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8"/>
          <p:cNvSpPr/>
          <p:nvPr/>
        </p:nvSpPr>
        <p:spPr>
          <a:xfrm>
            <a:off x="5578141" y="4799883"/>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8"/>
          <p:cNvSpPr/>
          <p:nvPr/>
        </p:nvSpPr>
        <p:spPr>
          <a:xfrm>
            <a:off x="5787962" y="4972610"/>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8"/>
          <p:cNvSpPr/>
          <p:nvPr/>
        </p:nvSpPr>
        <p:spPr>
          <a:xfrm>
            <a:off x="8486125" y="44508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8"/>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8"/>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8"/>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8"/>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8"/>
          <p:cNvSpPr/>
          <p:nvPr/>
        </p:nvSpPr>
        <p:spPr>
          <a:xfrm>
            <a:off x="3461630" y="4226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8"/>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8"/>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8"/>
          <p:cNvSpPr/>
          <p:nvPr/>
        </p:nvSpPr>
        <p:spPr>
          <a:xfrm>
            <a:off x="1019420" y="979506"/>
            <a:ext cx="77162" cy="9561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8"/>
          <p:cNvSpPr/>
          <p:nvPr/>
        </p:nvSpPr>
        <p:spPr>
          <a:xfrm>
            <a:off x="961298" y="1120922"/>
            <a:ext cx="83856" cy="90030"/>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8"/>
          <p:cNvSpPr/>
          <p:nvPr/>
        </p:nvSpPr>
        <p:spPr>
          <a:xfrm>
            <a:off x="955124" y="839606"/>
            <a:ext cx="77162" cy="90912"/>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8"/>
          <p:cNvSpPr/>
          <p:nvPr/>
        </p:nvSpPr>
        <p:spPr>
          <a:xfrm>
            <a:off x="897025" y="998526"/>
            <a:ext cx="70988" cy="90030"/>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8"/>
          <p:cNvSpPr/>
          <p:nvPr/>
        </p:nvSpPr>
        <p:spPr>
          <a:xfrm>
            <a:off x="1147989" y="998526"/>
            <a:ext cx="83336" cy="7851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8"/>
          <p:cNvSpPr/>
          <p:nvPr/>
        </p:nvSpPr>
        <p:spPr>
          <a:xfrm>
            <a:off x="1115581" y="1148196"/>
            <a:ext cx="77162" cy="71554"/>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8"/>
          <p:cNvSpPr/>
          <p:nvPr/>
        </p:nvSpPr>
        <p:spPr>
          <a:xfrm>
            <a:off x="1109407" y="854691"/>
            <a:ext cx="64317" cy="73408"/>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8"/>
          <p:cNvSpPr/>
          <p:nvPr/>
        </p:nvSpPr>
        <p:spPr>
          <a:xfrm>
            <a:off x="1122275" y="1191392"/>
            <a:ext cx="25736" cy="25736"/>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8"/>
          <p:cNvSpPr/>
          <p:nvPr/>
        </p:nvSpPr>
        <p:spPr>
          <a:xfrm>
            <a:off x="987012" y="895670"/>
            <a:ext cx="6717" cy="6717"/>
          </a:xfrm>
          <a:custGeom>
            <a:rect b="b" l="l" r="r" t="t"/>
            <a:pathLst>
              <a:path extrusionOk="0" h="297" w="297">
                <a:moveTo>
                  <a:pt x="1" y="1"/>
                </a:moveTo>
                <a:lnTo>
                  <a:pt x="1" y="297"/>
                </a:lnTo>
                <a:cubicBezTo>
                  <a:pt x="1" y="297"/>
                  <a:pt x="296" y="297"/>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8"/>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8"/>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8"/>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8"/>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8"/>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8"/>
          <p:cNvSpPr/>
          <p:nvPr/>
        </p:nvSpPr>
        <p:spPr>
          <a:xfrm>
            <a:off x="64133" y="1293729"/>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8"/>
          <p:cNvSpPr/>
          <p:nvPr/>
        </p:nvSpPr>
        <p:spPr>
          <a:xfrm>
            <a:off x="90151" y="1332433"/>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8"/>
          <p:cNvSpPr/>
          <p:nvPr/>
        </p:nvSpPr>
        <p:spPr>
          <a:xfrm>
            <a:off x="3207272" y="4779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8"/>
          <p:cNvSpPr/>
          <p:nvPr/>
        </p:nvSpPr>
        <p:spPr>
          <a:xfrm>
            <a:off x="3278322" y="4709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8"/>
          <p:cNvSpPr/>
          <p:nvPr/>
        </p:nvSpPr>
        <p:spPr>
          <a:xfrm>
            <a:off x="3271522" y="4846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8"/>
          <p:cNvSpPr/>
          <p:nvPr/>
        </p:nvSpPr>
        <p:spPr>
          <a:xfrm>
            <a:off x="3349397" y="4672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8"/>
          <p:cNvSpPr/>
          <p:nvPr/>
        </p:nvSpPr>
        <p:spPr>
          <a:xfrm>
            <a:off x="3200447" y="4668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8"/>
          <p:cNvSpPr/>
          <p:nvPr/>
        </p:nvSpPr>
        <p:spPr>
          <a:xfrm>
            <a:off x="3335172" y="4793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8"/>
          <p:cNvSpPr/>
          <p:nvPr/>
        </p:nvSpPr>
        <p:spPr>
          <a:xfrm>
            <a:off x="3285722" y="4608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8" name="Google Shape;5838;p38"/>
          <p:cNvGrpSpPr/>
          <p:nvPr/>
        </p:nvGrpSpPr>
        <p:grpSpPr>
          <a:xfrm>
            <a:off x="2037034" y="230613"/>
            <a:ext cx="142150" cy="234825"/>
            <a:chOff x="2067113" y="78213"/>
            <a:chExt cx="142150" cy="234825"/>
          </a:xfrm>
        </p:grpSpPr>
        <p:sp>
          <p:nvSpPr>
            <p:cNvPr id="5839" name="Google Shape;5839;p38"/>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8"/>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8"/>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8"/>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8"/>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8"/>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8"/>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8"/>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7" name="Google Shape;5847;p38"/>
          <p:cNvSpPr/>
          <p:nvPr/>
        </p:nvSpPr>
        <p:spPr>
          <a:xfrm>
            <a:off x="4188963" y="-10451"/>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8"/>
          <p:cNvSpPr/>
          <p:nvPr/>
        </p:nvSpPr>
        <p:spPr>
          <a:xfrm>
            <a:off x="-8266" y="1875263"/>
            <a:ext cx="486557" cy="1261434"/>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8"/>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38"/>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38"/>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38"/>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8"/>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4" name="Google Shape;5854;p38"/>
          <p:cNvGrpSpPr/>
          <p:nvPr/>
        </p:nvGrpSpPr>
        <p:grpSpPr>
          <a:xfrm>
            <a:off x="316750" y="981550"/>
            <a:ext cx="320100" cy="469050"/>
            <a:chOff x="2365450" y="2975788"/>
            <a:chExt cx="320100" cy="469050"/>
          </a:xfrm>
        </p:grpSpPr>
        <p:sp>
          <p:nvSpPr>
            <p:cNvPr id="5855" name="Google Shape;5855;p38"/>
            <p:cNvSpPr/>
            <p:nvPr/>
          </p:nvSpPr>
          <p:spPr>
            <a:xfrm>
              <a:off x="2365450" y="29757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8"/>
            <p:cNvSpPr/>
            <p:nvPr/>
          </p:nvSpPr>
          <p:spPr>
            <a:xfrm>
              <a:off x="2393875" y="3260038"/>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8"/>
            <p:cNvSpPr/>
            <p:nvPr/>
          </p:nvSpPr>
          <p:spPr>
            <a:xfrm>
              <a:off x="2586050" y="3267438"/>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8"/>
            <p:cNvSpPr/>
            <p:nvPr/>
          </p:nvSpPr>
          <p:spPr>
            <a:xfrm>
              <a:off x="2614475" y="3267438"/>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8"/>
            <p:cNvSpPr/>
            <p:nvPr/>
          </p:nvSpPr>
          <p:spPr>
            <a:xfrm>
              <a:off x="2621275" y="3310063"/>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8"/>
            <p:cNvSpPr/>
            <p:nvPr/>
          </p:nvSpPr>
          <p:spPr>
            <a:xfrm>
              <a:off x="2600250" y="32458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8"/>
            <p:cNvSpPr/>
            <p:nvPr/>
          </p:nvSpPr>
          <p:spPr>
            <a:xfrm>
              <a:off x="2564425" y="31179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8"/>
            <p:cNvSpPr/>
            <p:nvPr/>
          </p:nvSpPr>
          <p:spPr>
            <a:xfrm>
              <a:off x="2621275" y="3310063"/>
              <a:ext cx="7425" cy="25"/>
            </a:xfrm>
            <a:custGeom>
              <a:rect b="b" l="l" r="r" t="t"/>
              <a:pathLst>
                <a:path extrusionOk="0" h="1" w="297">
                  <a:moveTo>
                    <a:pt x="1" y="1"/>
                  </a:move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8"/>
            <p:cNvSpPr/>
            <p:nvPr/>
          </p:nvSpPr>
          <p:spPr>
            <a:xfrm>
              <a:off x="2635500" y="3302688"/>
              <a:ext cx="25" cy="7400"/>
            </a:xfrm>
            <a:custGeom>
              <a:rect b="b" l="l" r="r" t="t"/>
              <a:pathLst>
                <a:path extrusionOk="0" h="296" w="1">
                  <a:moveTo>
                    <a:pt x="0" y="296"/>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8"/>
            <p:cNvSpPr/>
            <p:nvPr/>
          </p:nvSpPr>
          <p:spPr>
            <a:xfrm>
              <a:off x="2614475" y="3302688"/>
              <a:ext cx="6825" cy="7400"/>
            </a:xfrm>
            <a:custGeom>
              <a:rect b="b" l="l" r="r" t="t"/>
              <a:pathLst>
                <a:path extrusionOk="0" h="296" w="273">
                  <a:moveTo>
                    <a:pt x="0" y="0"/>
                  </a:moveTo>
                  <a:cubicBezTo>
                    <a:pt x="0" y="0"/>
                    <a:pt x="273" y="0"/>
                    <a:pt x="273" y="296"/>
                  </a:cubicBezTo>
                  <a:cubicBezTo>
                    <a:pt x="273" y="0"/>
                    <a:pt x="0"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38"/>
            <p:cNvSpPr/>
            <p:nvPr/>
          </p:nvSpPr>
          <p:spPr>
            <a:xfrm>
              <a:off x="2614475" y="3295863"/>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8"/>
            <p:cNvSpPr/>
            <p:nvPr/>
          </p:nvSpPr>
          <p:spPr>
            <a:xfrm>
              <a:off x="2614475" y="3267438"/>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38"/>
            <p:cNvSpPr/>
            <p:nvPr/>
          </p:nvSpPr>
          <p:spPr>
            <a:xfrm>
              <a:off x="2635500" y="31821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38"/>
            <p:cNvSpPr/>
            <p:nvPr/>
          </p:nvSpPr>
          <p:spPr>
            <a:xfrm>
              <a:off x="2607075" y="3182163"/>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9" name="Google Shape;5869;p38"/>
          <p:cNvSpPr/>
          <p:nvPr/>
        </p:nvSpPr>
        <p:spPr>
          <a:xfrm flipH="1">
            <a:off x="2158239" y="-16780"/>
            <a:ext cx="1085697" cy="423081"/>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38"/>
          <p:cNvSpPr/>
          <p:nvPr/>
        </p:nvSpPr>
        <p:spPr>
          <a:xfrm>
            <a:off x="7949038" y="18013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8"/>
          <p:cNvSpPr/>
          <p:nvPr/>
        </p:nvSpPr>
        <p:spPr>
          <a:xfrm>
            <a:off x="8140638" y="144338"/>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8"/>
          <p:cNvSpPr/>
          <p:nvPr/>
        </p:nvSpPr>
        <p:spPr>
          <a:xfrm>
            <a:off x="8112213" y="300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8"/>
          <p:cNvSpPr/>
          <p:nvPr/>
        </p:nvSpPr>
        <p:spPr>
          <a:xfrm>
            <a:off x="8290138" y="236988"/>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8"/>
          <p:cNvSpPr/>
          <p:nvPr/>
        </p:nvSpPr>
        <p:spPr>
          <a:xfrm flipH="1">
            <a:off x="533075" y="18778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8"/>
          <p:cNvSpPr/>
          <p:nvPr/>
        </p:nvSpPr>
        <p:spPr>
          <a:xfrm flipH="1">
            <a:off x="390950" y="19791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8"/>
          <p:cNvSpPr/>
          <p:nvPr/>
        </p:nvSpPr>
        <p:spPr>
          <a:xfrm flipH="1">
            <a:off x="390950" y="17289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8"/>
          <p:cNvSpPr/>
          <p:nvPr/>
        </p:nvSpPr>
        <p:spPr>
          <a:xfrm flipH="1">
            <a:off x="241425" y="18778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8"/>
          <p:cNvSpPr/>
          <p:nvPr/>
        </p:nvSpPr>
        <p:spPr>
          <a:xfrm>
            <a:off x="8099495" y="1206375"/>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8"/>
          <p:cNvSpPr/>
          <p:nvPr/>
        </p:nvSpPr>
        <p:spPr>
          <a:xfrm>
            <a:off x="7985795" y="1438950"/>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8"/>
          <p:cNvSpPr/>
          <p:nvPr/>
        </p:nvSpPr>
        <p:spPr>
          <a:xfrm>
            <a:off x="7971570" y="1011400"/>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8"/>
          <p:cNvSpPr/>
          <p:nvPr/>
        </p:nvSpPr>
        <p:spPr>
          <a:xfrm>
            <a:off x="7865270" y="123970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8"/>
          <p:cNvSpPr/>
          <p:nvPr/>
        </p:nvSpPr>
        <p:spPr>
          <a:xfrm>
            <a:off x="5974138" y="147147"/>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8"/>
          <p:cNvSpPr/>
          <p:nvPr/>
        </p:nvSpPr>
        <p:spPr>
          <a:xfrm>
            <a:off x="6265763" y="26047"/>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8"/>
          <p:cNvSpPr/>
          <p:nvPr/>
        </p:nvSpPr>
        <p:spPr>
          <a:xfrm>
            <a:off x="6272588" y="153973"/>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8"/>
          <p:cNvSpPr/>
          <p:nvPr/>
        </p:nvSpPr>
        <p:spPr>
          <a:xfrm>
            <a:off x="6244163" y="47648"/>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8"/>
          <p:cNvSpPr/>
          <p:nvPr/>
        </p:nvSpPr>
        <p:spPr>
          <a:xfrm>
            <a:off x="6237338" y="13292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8"/>
          <p:cNvSpPr/>
          <p:nvPr/>
        </p:nvSpPr>
        <p:spPr>
          <a:xfrm>
            <a:off x="6294188" y="161348"/>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8" name="Google Shape;5888;p38"/>
          <p:cNvGrpSpPr/>
          <p:nvPr/>
        </p:nvGrpSpPr>
        <p:grpSpPr>
          <a:xfrm>
            <a:off x="551450" y="2560538"/>
            <a:ext cx="50050" cy="262675"/>
            <a:chOff x="748113" y="286188"/>
            <a:chExt cx="50050" cy="262675"/>
          </a:xfrm>
        </p:grpSpPr>
        <p:sp>
          <p:nvSpPr>
            <p:cNvPr id="5889" name="Google Shape;5889;p38"/>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38"/>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38"/>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2" name="Google Shape;5892;p38"/>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38"/>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8"/>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38"/>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38"/>
          <p:cNvSpPr/>
          <p:nvPr/>
        </p:nvSpPr>
        <p:spPr>
          <a:xfrm>
            <a:off x="485150" y="39331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38"/>
          <p:cNvSpPr/>
          <p:nvPr/>
        </p:nvSpPr>
        <p:spPr>
          <a:xfrm>
            <a:off x="7653875" y="663481"/>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38"/>
          <p:cNvSpPr/>
          <p:nvPr/>
        </p:nvSpPr>
        <p:spPr>
          <a:xfrm>
            <a:off x="7945035" y="6204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38"/>
          <p:cNvSpPr/>
          <p:nvPr/>
        </p:nvSpPr>
        <p:spPr>
          <a:xfrm>
            <a:off x="513575" y="39973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8"/>
          <p:cNvSpPr/>
          <p:nvPr/>
        </p:nvSpPr>
        <p:spPr>
          <a:xfrm>
            <a:off x="7680905" y="694011"/>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8"/>
          <p:cNvSpPr/>
          <p:nvPr/>
        </p:nvSpPr>
        <p:spPr>
          <a:xfrm>
            <a:off x="7962784" y="6468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2" name="Google Shape;5902;p38"/>
          <p:cNvGrpSpPr/>
          <p:nvPr/>
        </p:nvGrpSpPr>
        <p:grpSpPr>
          <a:xfrm>
            <a:off x="6760903" y="4652644"/>
            <a:ext cx="170580" cy="285126"/>
            <a:chOff x="6760903" y="4652644"/>
            <a:chExt cx="170580" cy="285126"/>
          </a:xfrm>
        </p:grpSpPr>
        <p:sp>
          <p:nvSpPr>
            <p:cNvPr id="5903" name="Google Shape;5903;p3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3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38"/>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8"/>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3" name="Google Shape;5913;p38"/>
          <p:cNvSpPr/>
          <p:nvPr/>
        </p:nvSpPr>
        <p:spPr>
          <a:xfrm flipH="1" rot="10800000">
            <a:off x="8709825" y="37403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8"/>
          <p:cNvSpPr/>
          <p:nvPr/>
        </p:nvSpPr>
        <p:spPr>
          <a:xfrm flipH="1" rot="10800000">
            <a:off x="8730850" y="38682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8"/>
          <p:cNvSpPr/>
          <p:nvPr/>
        </p:nvSpPr>
        <p:spPr>
          <a:xfrm flipH="1" rot="10800000">
            <a:off x="8610350" y="38330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8"/>
          <p:cNvSpPr/>
          <p:nvPr/>
        </p:nvSpPr>
        <p:spPr>
          <a:xfrm flipH="1" rot="10800000">
            <a:off x="8652975" y="39535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7" name="Google Shape;5917;p38"/>
          <p:cNvGrpSpPr/>
          <p:nvPr/>
        </p:nvGrpSpPr>
        <p:grpSpPr>
          <a:xfrm flipH="1">
            <a:off x="8287938" y="4836138"/>
            <a:ext cx="177400" cy="152350"/>
            <a:chOff x="8287938" y="4836138"/>
            <a:chExt cx="177400" cy="152350"/>
          </a:xfrm>
        </p:grpSpPr>
        <p:sp>
          <p:nvSpPr>
            <p:cNvPr id="5918" name="Google Shape;5918;p38"/>
            <p:cNvSpPr/>
            <p:nvPr/>
          </p:nvSpPr>
          <p:spPr>
            <a:xfrm>
              <a:off x="8287938" y="49384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8"/>
            <p:cNvSpPr/>
            <p:nvPr/>
          </p:nvSpPr>
          <p:spPr>
            <a:xfrm>
              <a:off x="8422663" y="48361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38"/>
            <p:cNvSpPr/>
            <p:nvPr/>
          </p:nvSpPr>
          <p:spPr>
            <a:xfrm>
              <a:off x="8387438" y="49316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38"/>
            <p:cNvSpPr/>
            <p:nvPr/>
          </p:nvSpPr>
          <p:spPr>
            <a:xfrm>
              <a:off x="8344788" y="48463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2" name="Google Shape;5922;p38"/>
          <p:cNvSpPr/>
          <p:nvPr/>
        </p:nvSpPr>
        <p:spPr>
          <a:xfrm>
            <a:off x="324742" y="33262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8"/>
          <p:cNvSpPr/>
          <p:nvPr/>
        </p:nvSpPr>
        <p:spPr>
          <a:xfrm>
            <a:off x="380294" y="3435117"/>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8"/>
          <p:cNvSpPr/>
          <p:nvPr/>
        </p:nvSpPr>
        <p:spPr>
          <a:xfrm>
            <a:off x="454025" y="3349130"/>
            <a:ext cx="79630" cy="76539"/>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8"/>
          <p:cNvSpPr/>
          <p:nvPr/>
        </p:nvSpPr>
        <p:spPr>
          <a:xfrm>
            <a:off x="251011" y="34320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8"/>
          <p:cNvSpPr/>
          <p:nvPr/>
        </p:nvSpPr>
        <p:spPr>
          <a:xfrm>
            <a:off x="324742" y="35239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38"/>
          <p:cNvSpPr/>
          <p:nvPr/>
        </p:nvSpPr>
        <p:spPr>
          <a:xfrm>
            <a:off x="435327" y="3550112"/>
            <a:ext cx="67871" cy="67460"/>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38"/>
          <p:cNvSpPr/>
          <p:nvPr/>
        </p:nvSpPr>
        <p:spPr>
          <a:xfrm>
            <a:off x="515456" y="3450227"/>
            <a:ext cx="67352" cy="61473"/>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8"/>
          <p:cNvSpPr/>
          <p:nvPr/>
        </p:nvSpPr>
        <p:spPr>
          <a:xfrm>
            <a:off x="429448" y="3567232"/>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8"/>
          <p:cNvSpPr/>
          <p:nvPr/>
        </p:nvSpPr>
        <p:spPr>
          <a:xfrm>
            <a:off x="40175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8"/>
          <p:cNvSpPr/>
          <p:nvPr/>
        </p:nvSpPr>
        <p:spPr>
          <a:xfrm>
            <a:off x="8852338" y="3526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8"/>
          <p:cNvSpPr/>
          <p:nvPr/>
        </p:nvSpPr>
        <p:spPr>
          <a:xfrm>
            <a:off x="8923388" y="2832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8"/>
          <p:cNvSpPr/>
          <p:nvPr/>
        </p:nvSpPr>
        <p:spPr>
          <a:xfrm>
            <a:off x="8916588" y="4198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38"/>
          <p:cNvSpPr/>
          <p:nvPr/>
        </p:nvSpPr>
        <p:spPr>
          <a:xfrm>
            <a:off x="8994463" y="2457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38"/>
          <p:cNvSpPr/>
          <p:nvPr/>
        </p:nvSpPr>
        <p:spPr>
          <a:xfrm>
            <a:off x="8845513" y="2424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8"/>
          <p:cNvSpPr/>
          <p:nvPr/>
        </p:nvSpPr>
        <p:spPr>
          <a:xfrm>
            <a:off x="8980238" y="3668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8"/>
          <p:cNvSpPr/>
          <p:nvPr/>
        </p:nvSpPr>
        <p:spPr>
          <a:xfrm>
            <a:off x="8930788" y="1820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8"/>
          <p:cNvSpPr/>
          <p:nvPr/>
        </p:nvSpPr>
        <p:spPr>
          <a:xfrm flipH="1">
            <a:off x="8523057" y="1660446"/>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8"/>
          <p:cNvSpPr/>
          <p:nvPr/>
        </p:nvSpPr>
        <p:spPr>
          <a:xfrm flipH="1">
            <a:off x="8507153" y="1434829"/>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8"/>
          <p:cNvSpPr/>
          <p:nvPr/>
        </p:nvSpPr>
        <p:spPr>
          <a:xfrm flipH="1">
            <a:off x="8714078" y="1546252"/>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8"/>
          <p:cNvSpPr/>
          <p:nvPr/>
        </p:nvSpPr>
        <p:spPr>
          <a:xfrm>
            <a:off x="8739413" y="308153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8"/>
          <p:cNvSpPr/>
          <p:nvPr/>
        </p:nvSpPr>
        <p:spPr>
          <a:xfrm flipH="1" rot="10800000">
            <a:off x="5697900" y="2384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8"/>
          <p:cNvSpPr/>
          <p:nvPr/>
        </p:nvSpPr>
        <p:spPr>
          <a:xfrm flipH="1" rot="10800000">
            <a:off x="5718925" y="3663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8"/>
          <p:cNvSpPr/>
          <p:nvPr/>
        </p:nvSpPr>
        <p:spPr>
          <a:xfrm flipH="1" rot="10800000">
            <a:off x="5598425" y="3311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38"/>
          <p:cNvSpPr/>
          <p:nvPr/>
        </p:nvSpPr>
        <p:spPr>
          <a:xfrm flipH="1" rot="10800000">
            <a:off x="5641050" y="4516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38"/>
          <p:cNvSpPr/>
          <p:nvPr/>
        </p:nvSpPr>
        <p:spPr>
          <a:xfrm>
            <a:off x="7623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8"/>
          <p:cNvSpPr/>
          <p:nvPr/>
        </p:nvSpPr>
        <p:spPr>
          <a:xfrm>
            <a:off x="8666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8"/>
          <p:cNvSpPr/>
          <p:nvPr/>
        </p:nvSpPr>
        <p:spPr>
          <a:xfrm>
            <a:off x="8568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8"/>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8"/>
          <p:cNvSpPr/>
          <p:nvPr/>
        </p:nvSpPr>
        <p:spPr>
          <a:xfrm>
            <a:off x="8503754" y="277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8"/>
          <p:cNvSpPr/>
          <p:nvPr/>
        </p:nvSpPr>
        <p:spPr>
          <a:xfrm>
            <a:off x="8582204" y="27843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8"/>
          <p:cNvSpPr/>
          <p:nvPr/>
        </p:nvSpPr>
        <p:spPr>
          <a:xfrm>
            <a:off x="8539554" y="28634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8"/>
          <p:cNvSpPr/>
          <p:nvPr/>
        </p:nvSpPr>
        <p:spPr>
          <a:xfrm>
            <a:off x="8610629" y="28797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8"/>
          <p:cNvSpPr/>
          <p:nvPr/>
        </p:nvSpPr>
        <p:spPr>
          <a:xfrm>
            <a:off x="8582204" y="26949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8"/>
          <p:cNvSpPr/>
          <p:nvPr/>
        </p:nvSpPr>
        <p:spPr>
          <a:xfrm>
            <a:off x="8653254" y="27802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8"/>
          <p:cNvSpPr/>
          <p:nvPr/>
        </p:nvSpPr>
        <p:spPr>
          <a:xfrm>
            <a:off x="8653254" y="26949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38"/>
          <p:cNvSpPr/>
          <p:nvPr/>
        </p:nvSpPr>
        <p:spPr>
          <a:xfrm>
            <a:off x="8731154" y="27375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8"/>
          <p:cNvSpPr/>
          <p:nvPr/>
        </p:nvSpPr>
        <p:spPr>
          <a:xfrm>
            <a:off x="8695904" y="28480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8"/>
          <p:cNvSpPr/>
          <p:nvPr/>
        </p:nvSpPr>
        <p:spPr>
          <a:xfrm>
            <a:off x="458947" y="46470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8"/>
          <p:cNvSpPr/>
          <p:nvPr/>
        </p:nvSpPr>
        <p:spPr>
          <a:xfrm>
            <a:off x="3663175" y="50146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8"/>
          <p:cNvSpPr/>
          <p:nvPr/>
        </p:nvSpPr>
        <p:spPr>
          <a:xfrm>
            <a:off x="3797900" y="49123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8"/>
          <p:cNvSpPr/>
          <p:nvPr/>
        </p:nvSpPr>
        <p:spPr>
          <a:xfrm>
            <a:off x="3762675" y="50078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8"/>
          <p:cNvSpPr/>
          <p:nvPr/>
        </p:nvSpPr>
        <p:spPr>
          <a:xfrm>
            <a:off x="3720025" y="49225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8"/>
          <p:cNvSpPr/>
          <p:nvPr/>
        </p:nvSpPr>
        <p:spPr>
          <a:xfrm flipH="1">
            <a:off x="1761413" y="737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8"/>
          <p:cNvSpPr/>
          <p:nvPr/>
        </p:nvSpPr>
        <p:spPr>
          <a:xfrm flipH="1">
            <a:off x="1522000" y="92241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6" name="Google Shape;5966;p38"/>
          <p:cNvGrpSpPr/>
          <p:nvPr/>
        </p:nvGrpSpPr>
        <p:grpSpPr>
          <a:xfrm>
            <a:off x="727163" y="299020"/>
            <a:ext cx="106900" cy="127950"/>
            <a:chOff x="-1820337" y="1020807"/>
            <a:chExt cx="106900" cy="127950"/>
          </a:xfrm>
        </p:grpSpPr>
        <p:sp>
          <p:nvSpPr>
            <p:cNvPr id="5967" name="Google Shape;5967;p38"/>
            <p:cNvSpPr/>
            <p:nvPr/>
          </p:nvSpPr>
          <p:spPr>
            <a:xfrm>
              <a:off x="-1820337" y="106345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8"/>
            <p:cNvSpPr/>
            <p:nvPr/>
          </p:nvSpPr>
          <p:spPr>
            <a:xfrm>
              <a:off x="-1741887" y="111290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38"/>
            <p:cNvSpPr/>
            <p:nvPr/>
          </p:nvSpPr>
          <p:spPr>
            <a:xfrm>
              <a:off x="-1749287" y="102080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0" name="Google Shape;5970;p38"/>
          <p:cNvSpPr/>
          <p:nvPr/>
        </p:nvSpPr>
        <p:spPr>
          <a:xfrm flipH="1">
            <a:off x="8683813" y="4103975"/>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38"/>
          <p:cNvSpPr/>
          <p:nvPr/>
        </p:nvSpPr>
        <p:spPr>
          <a:xfrm flipH="1">
            <a:off x="8727341" y="1767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38"/>
          <p:cNvSpPr/>
          <p:nvPr/>
        </p:nvSpPr>
        <p:spPr>
          <a:xfrm flipH="1" rot="10800000">
            <a:off x="8739413" y="745425"/>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38"/>
          <p:cNvSpPr/>
          <p:nvPr/>
        </p:nvSpPr>
        <p:spPr>
          <a:xfrm>
            <a:off x="6795300" y="-5509"/>
            <a:ext cx="1085673" cy="416221"/>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38"/>
          <p:cNvSpPr/>
          <p:nvPr/>
        </p:nvSpPr>
        <p:spPr>
          <a:xfrm>
            <a:off x="6981357" y="-9300"/>
            <a:ext cx="734254" cy="279480"/>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38"/>
          <p:cNvSpPr/>
          <p:nvPr/>
        </p:nvSpPr>
        <p:spPr>
          <a:xfrm>
            <a:off x="7188066" y="-3332"/>
            <a:ext cx="351419" cy="129215"/>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38"/>
          <p:cNvSpPr/>
          <p:nvPr/>
        </p:nvSpPr>
        <p:spPr>
          <a:xfrm>
            <a:off x="71891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38"/>
          <p:cNvSpPr/>
          <p:nvPr/>
        </p:nvSpPr>
        <p:spPr>
          <a:xfrm flipH="1">
            <a:off x="11638" y="3879281"/>
            <a:ext cx="447112" cy="1174025"/>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38"/>
          <p:cNvSpPr/>
          <p:nvPr/>
        </p:nvSpPr>
        <p:spPr>
          <a:xfrm flipH="1">
            <a:off x="11642" y="4092112"/>
            <a:ext cx="290652" cy="78240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38"/>
          <p:cNvSpPr/>
          <p:nvPr/>
        </p:nvSpPr>
        <p:spPr>
          <a:xfrm flipH="1">
            <a:off x="-4" y="4315640"/>
            <a:ext cx="156539" cy="38005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38"/>
          <p:cNvSpPr/>
          <p:nvPr/>
        </p:nvSpPr>
        <p:spPr>
          <a:xfrm flipH="1">
            <a:off x="7103757" y="759725"/>
            <a:ext cx="838554" cy="1548048"/>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38"/>
          <p:cNvSpPr txBox="1"/>
          <p:nvPr>
            <p:ph type="title"/>
          </p:nvPr>
        </p:nvSpPr>
        <p:spPr>
          <a:xfrm>
            <a:off x="1708800" y="2484425"/>
            <a:ext cx="5726400" cy="84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7500"/>
              <a:buNone/>
              <a:defRPr sz="7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5982" name="Google Shape;5982;p38"/>
          <p:cNvSpPr txBox="1"/>
          <p:nvPr>
            <p:ph idx="1" type="subTitle"/>
          </p:nvPr>
        </p:nvSpPr>
        <p:spPr>
          <a:xfrm>
            <a:off x="2241900" y="3320591"/>
            <a:ext cx="4660200" cy="6150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83" name="Google Shape;5983;p38"/>
          <p:cNvSpPr txBox="1"/>
          <p:nvPr>
            <p:ph hasCustomPrompt="1" idx="2" type="title"/>
          </p:nvPr>
        </p:nvSpPr>
        <p:spPr>
          <a:xfrm>
            <a:off x="3430650" y="1181987"/>
            <a:ext cx="2282700" cy="11961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9600"/>
              <a:buNone/>
              <a:defRPr sz="9600">
                <a:solidFill>
                  <a:schemeClr val="accent5"/>
                </a:solidFill>
              </a:defRPr>
            </a:lvl1pPr>
            <a:lvl2pPr lvl="1" rtl="0" algn="ctr">
              <a:lnSpc>
                <a:spcPct val="100000"/>
              </a:lnSpc>
              <a:spcBef>
                <a:spcPts val="0"/>
              </a:spcBef>
              <a:spcAft>
                <a:spcPts val="0"/>
              </a:spcAft>
              <a:buClr>
                <a:schemeClr val="accent5"/>
              </a:buClr>
              <a:buSzPts val="9600"/>
              <a:buNone/>
              <a:defRPr sz="9600">
                <a:solidFill>
                  <a:schemeClr val="accent5"/>
                </a:solidFill>
              </a:defRPr>
            </a:lvl2pPr>
            <a:lvl3pPr lvl="2" rtl="0" algn="ctr">
              <a:lnSpc>
                <a:spcPct val="100000"/>
              </a:lnSpc>
              <a:spcBef>
                <a:spcPts val="0"/>
              </a:spcBef>
              <a:spcAft>
                <a:spcPts val="0"/>
              </a:spcAft>
              <a:buClr>
                <a:schemeClr val="accent5"/>
              </a:buClr>
              <a:buSzPts val="9600"/>
              <a:buNone/>
              <a:defRPr sz="9600">
                <a:solidFill>
                  <a:schemeClr val="accent5"/>
                </a:solidFill>
              </a:defRPr>
            </a:lvl3pPr>
            <a:lvl4pPr lvl="3" rtl="0" algn="ctr">
              <a:lnSpc>
                <a:spcPct val="100000"/>
              </a:lnSpc>
              <a:spcBef>
                <a:spcPts val="0"/>
              </a:spcBef>
              <a:spcAft>
                <a:spcPts val="0"/>
              </a:spcAft>
              <a:buClr>
                <a:schemeClr val="accent5"/>
              </a:buClr>
              <a:buSzPts val="9600"/>
              <a:buNone/>
              <a:defRPr sz="9600">
                <a:solidFill>
                  <a:schemeClr val="accent5"/>
                </a:solidFill>
              </a:defRPr>
            </a:lvl4pPr>
            <a:lvl5pPr lvl="4" rtl="0" algn="ctr">
              <a:lnSpc>
                <a:spcPct val="100000"/>
              </a:lnSpc>
              <a:spcBef>
                <a:spcPts val="0"/>
              </a:spcBef>
              <a:spcAft>
                <a:spcPts val="0"/>
              </a:spcAft>
              <a:buClr>
                <a:schemeClr val="accent5"/>
              </a:buClr>
              <a:buSzPts val="9600"/>
              <a:buNone/>
              <a:defRPr sz="9600">
                <a:solidFill>
                  <a:schemeClr val="accent5"/>
                </a:solidFill>
              </a:defRPr>
            </a:lvl5pPr>
            <a:lvl6pPr lvl="5" rtl="0" algn="ctr">
              <a:lnSpc>
                <a:spcPct val="100000"/>
              </a:lnSpc>
              <a:spcBef>
                <a:spcPts val="0"/>
              </a:spcBef>
              <a:spcAft>
                <a:spcPts val="0"/>
              </a:spcAft>
              <a:buClr>
                <a:schemeClr val="accent5"/>
              </a:buClr>
              <a:buSzPts val="9600"/>
              <a:buNone/>
              <a:defRPr sz="9600">
                <a:solidFill>
                  <a:schemeClr val="accent5"/>
                </a:solidFill>
              </a:defRPr>
            </a:lvl6pPr>
            <a:lvl7pPr lvl="6" rtl="0" algn="ctr">
              <a:lnSpc>
                <a:spcPct val="100000"/>
              </a:lnSpc>
              <a:spcBef>
                <a:spcPts val="0"/>
              </a:spcBef>
              <a:spcAft>
                <a:spcPts val="0"/>
              </a:spcAft>
              <a:buClr>
                <a:schemeClr val="accent5"/>
              </a:buClr>
              <a:buSzPts val="9600"/>
              <a:buNone/>
              <a:defRPr sz="9600">
                <a:solidFill>
                  <a:schemeClr val="accent5"/>
                </a:solidFill>
              </a:defRPr>
            </a:lvl7pPr>
            <a:lvl8pPr lvl="7" rtl="0" algn="ctr">
              <a:lnSpc>
                <a:spcPct val="100000"/>
              </a:lnSpc>
              <a:spcBef>
                <a:spcPts val="0"/>
              </a:spcBef>
              <a:spcAft>
                <a:spcPts val="0"/>
              </a:spcAft>
              <a:buClr>
                <a:schemeClr val="accent5"/>
              </a:buClr>
              <a:buSzPts val="9600"/>
              <a:buNone/>
              <a:defRPr sz="9600">
                <a:solidFill>
                  <a:schemeClr val="accent5"/>
                </a:solidFill>
              </a:defRPr>
            </a:lvl8pPr>
            <a:lvl9pPr lvl="8" rtl="0" algn="ct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5984" name="Google Shape;5984;p38"/>
          <p:cNvSpPr/>
          <p:nvPr/>
        </p:nvSpPr>
        <p:spPr>
          <a:xfrm>
            <a:off x="8244163" y="21430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38"/>
          <p:cNvSpPr/>
          <p:nvPr/>
        </p:nvSpPr>
        <p:spPr>
          <a:xfrm>
            <a:off x="8378888" y="20407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38"/>
          <p:cNvSpPr/>
          <p:nvPr/>
        </p:nvSpPr>
        <p:spPr>
          <a:xfrm>
            <a:off x="8343663" y="21362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8"/>
          <p:cNvSpPr/>
          <p:nvPr/>
        </p:nvSpPr>
        <p:spPr>
          <a:xfrm>
            <a:off x="8301013" y="20509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38"/>
          <p:cNvSpPr/>
          <p:nvPr/>
        </p:nvSpPr>
        <p:spPr>
          <a:xfrm flipH="1">
            <a:off x="1081604" y="1517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38"/>
          <p:cNvSpPr/>
          <p:nvPr/>
        </p:nvSpPr>
        <p:spPr>
          <a:xfrm flipH="1">
            <a:off x="1003154" y="1529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38"/>
          <p:cNvSpPr/>
          <p:nvPr/>
        </p:nvSpPr>
        <p:spPr>
          <a:xfrm flipH="1">
            <a:off x="1045779" y="1608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38"/>
          <p:cNvSpPr/>
          <p:nvPr/>
        </p:nvSpPr>
        <p:spPr>
          <a:xfrm flipH="1">
            <a:off x="967904" y="1624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38"/>
          <p:cNvSpPr/>
          <p:nvPr/>
        </p:nvSpPr>
        <p:spPr>
          <a:xfrm flipH="1">
            <a:off x="1010529" y="1439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38"/>
          <p:cNvSpPr/>
          <p:nvPr/>
        </p:nvSpPr>
        <p:spPr>
          <a:xfrm flipH="1">
            <a:off x="939479" y="1524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38"/>
          <p:cNvSpPr/>
          <p:nvPr/>
        </p:nvSpPr>
        <p:spPr>
          <a:xfrm flipH="1">
            <a:off x="939479" y="1439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38"/>
          <p:cNvSpPr/>
          <p:nvPr/>
        </p:nvSpPr>
        <p:spPr>
          <a:xfrm flipH="1">
            <a:off x="868404" y="1482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38"/>
          <p:cNvSpPr/>
          <p:nvPr/>
        </p:nvSpPr>
        <p:spPr>
          <a:xfrm flipH="1">
            <a:off x="896829" y="1592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_1">
    <p:spTree>
      <p:nvGrpSpPr>
        <p:cNvPr id="5997" name="Shape 5997"/>
        <p:cNvGrpSpPr/>
        <p:nvPr/>
      </p:nvGrpSpPr>
      <p:grpSpPr>
        <a:xfrm>
          <a:off x="0" y="0"/>
          <a:ext cx="0" cy="0"/>
          <a:chOff x="0" y="0"/>
          <a:chExt cx="0" cy="0"/>
        </a:xfrm>
      </p:grpSpPr>
      <p:grpSp>
        <p:nvGrpSpPr>
          <p:cNvPr id="5998" name="Google Shape;5998;p39"/>
          <p:cNvGrpSpPr/>
          <p:nvPr/>
        </p:nvGrpSpPr>
        <p:grpSpPr>
          <a:xfrm>
            <a:off x="-18275" y="-52337"/>
            <a:ext cx="9191374" cy="5226625"/>
            <a:chOff x="-35391" y="-52337"/>
            <a:chExt cx="9191374" cy="5226625"/>
          </a:xfrm>
        </p:grpSpPr>
        <p:grpSp>
          <p:nvGrpSpPr>
            <p:cNvPr id="5999" name="Google Shape;5999;p39"/>
            <p:cNvGrpSpPr/>
            <p:nvPr/>
          </p:nvGrpSpPr>
          <p:grpSpPr>
            <a:xfrm>
              <a:off x="5178375" y="-45050"/>
              <a:ext cx="3977608" cy="5216450"/>
              <a:chOff x="5178375" y="-45050"/>
              <a:chExt cx="3977608" cy="5216450"/>
            </a:xfrm>
          </p:grpSpPr>
          <p:grpSp>
            <p:nvGrpSpPr>
              <p:cNvPr id="6000" name="Google Shape;6000;p39"/>
              <p:cNvGrpSpPr/>
              <p:nvPr/>
            </p:nvGrpSpPr>
            <p:grpSpPr>
              <a:xfrm>
                <a:off x="5178375" y="-45050"/>
                <a:ext cx="3977608" cy="5216450"/>
                <a:chOff x="5178375" y="-51179"/>
                <a:chExt cx="3977608" cy="5216450"/>
              </a:xfrm>
            </p:grpSpPr>
            <p:sp>
              <p:nvSpPr>
                <p:cNvPr id="6001" name="Google Shape;6001;p3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3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3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3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3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3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3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3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3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3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3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3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3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3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3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3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3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3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3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3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3" name="Google Shape;6033;p3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3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3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3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39"/>
            <p:cNvGrpSpPr/>
            <p:nvPr/>
          </p:nvGrpSpPr>
          <p:grpSpPr>
            <a:xfrm>
              <a:off x="-35391" y="-52337"/>
              <a:ext cx="5221525" cy="5226625"/>
              <a:chOff x="1190625" y="238125"/>
              <a:chExt cx="5221525" cy="5226625"/>
            </a:xfrm>
          </p:grpSpPr>
          <p:sp>
            <p:nvSpPr>
              <p:cNvPr id="6038" name="Google Shape;6038;p3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3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9" name="Google Shape;6079;p39"/>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9"/>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9"/>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9"/>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9"/>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9"/>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9"/>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9"/>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9"/>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9"/>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9"/>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9"/>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9"/>
          <p:cNvSpPr/>
          <p:nvPr/>
        </p:nvSpPr>
        <p:spPr>
          <a:xfrm>
            <a:off x="895375"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9"/>
          <p:cNvSpPr/>
          <p:nvPr/>
        </p:nvSpPr>
        <p:spPr>
          <a:xfrm>
            <a:off x="3346188" y="487587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9"/>
          <p:cNvSpPr/>
          <p:nvPr/>
        </p:nvSpPr>
        <p:spPr>
          <a:xfrm>
            <a:off x="175863" y="34630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9"/>
          <p:cNvSpPr/>
          <p:nvPr/>
        </p:nvSpPr>
        <p:spPr>
          <a:xfrm>
            <a:off x="317988" y="35643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9"/>
          <p:cNvSpPr/>
          <p:nvPr/>
        </p:nvSpPr>
        <p:spPr>
          <a:xfrm>
            <a:off x="324813" y="33140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9"/>
          <p:cNvSpPr/>
          <p:nvPr/>
        </p:nvSpPr>
        <p:spPr>
          <a:xfrm>
            <a:off x="474338" y="3463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9"/>
          <p:cNvSpPr/>
          <p:nvPr/>
        </p:nvSpPr>
        <p:spPr>
          <a:xfrm>
            <a:off x="476100" y="27994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9"/>
          <p:cNvSpPr/>
          <p:nvPr/>
        </p:nvSpPr>
        <p:spPr>
          <a:xfrm>
            <a:off x="8569188" y="913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9"/>
          <p:cNvSpPr/>
          <p:nvPr/>
        </p:nvSpPr>
        <p:spPr>
          <a:xfrm>
            <a:off x="8760788" y="877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9"/>
          <p:cNvSpPr/>
          <p:nvPr/>
        </p:nvSpPr>
        <p:spPr>
          <a:xfrm>
            <a:off x="8732363" y="1034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9"/>
          <p:cNvSpPr/>
          <p:nvPr/>
        </p:nvSpPr>
        <p:spPr>
          <a:xfrm>
            <a:off x="8910288" y="970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9"/>
          <p:cNvSpPr/>
          <p:nvPr/>
        </p:nvSpPr>
        <p:spPr>
          <a:xfrm>
            <a:off x="1317791" y="492348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9"/>
          <p:cNvSpPr/>
          <p:nvPr/>
        </p:nvSpPr>
        <p:spPr>
          <a:xfrm>
            <a:off x="1168841" y="493768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9"/>
          <p:cNvSpPr/>
          <p:nvPr/>
        </p:nvSpPr>
        <p:spPr>
          <a:xfrm>
            <a:off x="1232516" y="486246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9"/>
          <p:cNvSpPr/>
          <p:nvPr/>
        </p:nvSpPr>
        <p:spPr>
          <a:xfrm>
            <a:off x="1254116" y="498653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9"/>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9"/>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8" name="Google Shape;6108;p39"/>
          <p:cNvGrpSpPr/>
          <p:nvPr/>
        </p:nvGrpSpPr>
        <p:grpSpPr>
          <a:xfrm>
            <a:off x="6024188" y="4687263"/>
            <a:ext cx="142150" cy="234825"/>
            <a:chOff x="2970400" y="4738125"/>
            <a:chExt cx="142150" cy="234825"/>
          </a:xfrm>
        </p:grpSpPr>
        <p:sp>
          <p:nvSpPr>
            <p:cNvPr id="6109" name="Google Shape;6109;p39"/>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9"/>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9"/>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9"/>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9"/>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9"/>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9"/>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9"/>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39"/>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39"/>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9" name="Google Shape;6119;p39"/>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9"/>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9"/>
          <p:cNvSpPr/>
          <p:nvPr/>
        </p:nvSpPr>
        <p:spPr>
          <a:xfrm>
            <a:off x="7263725" y="671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9"/>
          <p:cNvSpPr/>
          <p:nvPr/>
        </p:nvSpPr>
        <p:spPr>
          <a:xfrm>
            <a:off x="8552883" y="2174588"/>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9"/>
          <p:cNvSpPr/>
          <p:nvPr/>
        </p:nvSpPr>
        <p:spPr>
          <a:xfrm>
            <a:off x="8666383"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9"/>
          <p:cNvSpPr/>
          <p:nvPr/>
        </p:nvSpPr>
        <p:spPr>
          <a:xfrm>
            <a:off x="8640559"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9"/>
          <p:cNvSpPr/>
          <p:nvPr/>
        </p:nvSpPr>
        <p:spPr>
          <a:xfrm>
            <a:off x="8576309"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9"/>
          <p:cNvSpPr/>
          <p:nvPr/>
        </p:nvSpPr>
        <p:spPr>
          <a:xfrm>
            <a:off x="8569484"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9"/>
          <p:cNvSpPr/>
          <p:nvPr/>
        </p:nvSpPr>
        <p:spPr>
          <a:xfrm>
            <a:off x="8505259"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9"/>
          <p:cNvSpPr/>
          <p:nvPr/>
        </p:nvSpPr>
        <p:spPr>
          <a:xfrm>
            <a:off x="8782684"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9"/>
          <p:cNvSpPr/>
          <p:nvPr/>
        </p:nvSpPr>
        <p:spPr>
          <a:xfrm>
            <a:off x="8746859"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9"/>
          <p:cNvSpPr/>
          <p:nvPr/>
        </p:nvSpPr>
        <p:spPr>
          <a:xfrm>
            <a:off x="8740034"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9"/>
          <p:cNvSpPr/>
          <p:nvPr/>
        </p:nvSpPr>
        <p:spPr>
          <a:xfrm>
            <a:off x="8789509"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9"/>
          <p:cNvSpPr/>
          <p:nvPr/>
        </p:nvSpPr>
        <p:spPr>
          <a:xfrm>
            <a:off x="8633159"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9"/>
          <p:cNvSpPr/>
          <p:nvPr/>
        </p:nvSpPr>
        <p:spPr>
          <a:xfrm>
            <a:off x="8754259"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9"/>
          <p:cNvSpPr/>
          <p:nvPr/>
        </p:nvSpPr>
        <p:spPr>
          <a:xfrm>
            <a:off x="8595508" y="2252463"/>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9"/>
          <p:cNvSpPr/>
          <p:nvPr/>
        </p:nvSpPr>
        <p:spPr>
          <a:xfrm>
            <a:off x="8702183"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9"/>
          <p:cNvSpPr/>
          <p:nvPr/>
        </p:nvSpPr>
        <p:spPr>
          <a:xfrm>
            <a:off x="8694808"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9"/>
          <p:cNvSpPr/>
          <p:nvPr/>
        </p:nvSpPr>
        <p:spPr>
          <a:xfrm>
            <a:off x="8744833"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9"/>
          <p:cNvSpPr/>
          <p:nvPr/>
        </p:nvSpPr>
        <p:spPr>
          <a:xfrm>
            <a:off x="8604734" y="3133868"/>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9"/>
          <p:cNvSpPr/>
          <p:nvPr/>
        </p:nvSpPr>
        <p:spPr>
          <a:xfrm>
            <a:off x="8832134" y="3318643"/>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9"/>
          <p:cNvSpPr/>
          <p:nvPr/>
        </p:nvSpPr>
        <p:spPr>
          <a:xfrm>
            <a:off x="422963" y="143741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9"/>
          <p:cNvSpPr/>
          <p:nvPr/>
        </p:nvSpPr>
        <p:spPr>
          <a:xfrm>
            <a:off x="228675" y="16921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9"/>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9"/>
          <p:cNvSpPr/>
          <p:nvPr/>
        </p:nvSpPr>
        <p:spPr>
          <a:xfrm>
            <a:off x="1435725"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9"/>
          <p:cNvSpPr/>
          <p:nvPr/>
        </p:nvSpPr>
        <p:spPr>
          <a:xfrm>
            <a:off x="1812350"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9"/>
          <p:cNvSpPr/>
          <p:nvPr/>
        </p:nvSpPr>
        <p:spPr>
          <a:xfrm>
            <a:off x="1925200"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9"/>
          <p:cNvSpPr/>
          <p:nvPr/>
        </p:nvSpPr>
        <p:spPr>
          <a:xfrm>
            <a:off x="2045400"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9"/>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9"/>
          <p:cNvSpPr/>
          <p:nvPr/>
        </p:nvSpPr>
        <p:spPr>
          <a:xfrm>
            <a:off x="1602150"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9"/>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9"/>
          <p:cNvSpPr/>
          <p:nvPr/>
        </p:nvSpPr>
        <p:spPr>
          <a:xfrm>
            <a:off x="3623809"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9"/>
          <p:cNvSpPr/>
          <p:nvPr/>
        </p:nvSpPr>
        <p:spPr>
          <a:xfrm>
            <a:off x="3659609"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9"/>
          <p:cNvSpPr/>
          <p:nvPr/>
        </p:nvSpPr>
        <p:spPr>
          <a:xfrm>
            <a:off x="3652234"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9"/>
          <p:cNvSpPr/>
          <p:nvPr/>
        </p:nvSpPr>
        <p:spPr>
          <a:xfrm>
            <a:off x="3702259"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9"/>
          <p:cNvSpPr/>
          <p:nvPr/>
        </p:nvSpPr>
        <p:spPr>
          <a:xfrm flipH="1">
            <a:off x="7983762" y="3729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9"/>
          <p:cNvSpPr/>
          <p:nvPr/>
        </p:nvSpPr>
        <p:spPr>
          <a:xfrm flipH="1">
            <a:off x="3249024" y="477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9"/>
          <p:cNvSpPr/>
          <p:nvPr/>
        </p:nvSpPr>
        <p:spPr>
          <a:xfrm flipH="1">
            <a:off x="7841637" y="2239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9"/>
          <p:cNvSpPr/>
          <p:nvPr/>
        </p:nvSpPr>
        <p:spPr>
          <a:xfrm flipH="1">
            <a:off x="7692112" y="3729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9"/>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9"/>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9"/>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9"/>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9"/>
          <p:cNvSpPr/>
          <p:nvPr/>
        </p:nvSpPr>
        <p:spPr>
          <a:xfrm flipH="1" rot="10800000">
            <a:off x="2683375"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9"/>
          <p:cNvSpPr/>
          <p:nvPr/>
        </p:nvSpPr>
        <p:spPr>
          <a:xfrm>
            <a:off x="6089725"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9"/>
          <p:cNvSpPr/>
          <p:nvPr/>
        </p:nvSpPr>
        <p:spPr>
          <a:xfrm>
            <a:off x="3918788"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9"/>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9"/>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9"/>
          <p:cNvSpPr/>
          <p:nvPr/>
        </p:nvSpPr>
        <p:spPr>
          <a:xfrm flipH="1">
            <a:off x="5219" y="1942469"/>
            <a:ext cx="436081" cy="114520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9"/>
          <p:cNvSpPr/>
          <p:nvPr/>
        </p:nvSpPr>
        <p:spPr>
          <a:xfrm flipH="1">
            <a:off x="5217" y="2150065"/>
            <a:ext cx="283481" cy="763200"/>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9"/>
          <p:cNvSpPr/>
          <p:nvPr/>
        </p:nvSpPr>
        <p:spPr>
          <a:xfrm flipH="1">
            <a:off x="-6146" y="2368095"/>
            <a:ext cx="152677" cy="37072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9"/>
          <p:cNvSpPr/>
          <p:nvPr/>
        </p:nvSpPr>
        <p:spPr>
          <a:xfrm flipH="1">
            <a:off x="8892759" y="14146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9"/>
          <p:cNvSpPr/>
          <p:nvPr/>
        </p:nvSpPr>
        <p:spPr>
          <a:xfrm>
            <a:off x="5552016" y="4864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9"/>
          <p:cNvSpPr/>
          <p:nvPr/>
        </p:nvSpPr>
        <p:spPr>
          <a:xfrm>
            <a:off x="5630466" y="4876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9"/>
          <p:cNvSpPr/>
          <p:nvPr/>
        </p:nvSpPr>
        <p:spPr>
          <a:xfrm>
            <a:off x="5587816" y="4955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9"/>
          <p:cNvSpPr/>
          <p:nvPr/>
        </p:nvSpPr>
        <p:spPr>
          <a:xfrm>
            <a:off x="5658891" y="4971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9"/>
          <p:cNvSpPr/>
          <p:nvPr/>
        </p:nvSpPr>
        <p:spPr>
          <a:xfrm>
            <a:off x="5630466" y="4787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9"/>
          <p:cNvSpPr/>
          <p:nvPr/>
        </p:nvSpPr>
        <p:spPr>
          <a:xfrm>
            <a:off x="5701516" y="4872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9"/>
          <p:cNvSpPr/>
          <p:nvPr/>
        </p:nvSpPr>
        <p:spPr>
          <a:xfrm>
            <a:off x="5701516" y="47870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9"/>
          <p:cNvSpPr/>
          <p:nvPr/>
        </p:nvSpPr>
        <p:spPr>
          <a:xfrm>
            <a:off x="5779416" y="4829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9"/>
          <p:cNvSpPr/>
          <p:nvPr/>
        </p:nvSpPr>
        <p:spPr>
          <a:xfrm>
            <a:off x="5744166" y="4940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0" name="Google Shape;6180;p39"/>
          <p:cNvGrpSpPr/>
          <p:nvPr/>
        </p:nvGrpSpPr>
        <p:grpSpPr>
          <a:xfrm>
            <a:off x="430063" y="1998138"/>
            <a:ext cx="142150" cy="142150"/>
            <a:chOff x="-1069125" y="2319475"/>
            <a:chExt cx="142150" cy="142150"/>
          </a:xfrm>
        </p:grpSpPr>
        <p:sp>
          <p:nvSpPr>
            <p:cNvPr id="6181" name="Google Shape;6181;p39"/>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9"/>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9"/>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4" name="Google Shape;6184;p39"/>
          <p:cNvSpPr/>
          <p:nvPr/>
        </p:nvSpPr>
        <p:spPr>
          <a:xfrm>
            <a:off x="717749" y="47347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9"/>
          <p:cNvSpPr/>
          <p:nvPr/>
        </p:nvSpPr>
        <p:spPr>
          <a:xfrm>
            <a:off x="8131406" y="4713625"/>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9"/>
          <p:cNvSpPr/>
          <p:nvPr/>
        </p:nvSpPr>
        <p:spPr>
          <a:xfrm>
            <a:off x="516275"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9"/>
          <p:cNvSpPr/>
          <p:nvPr/>
        </p:nvSpPr>
        <p:spPr>
          <a:xfrm>
            <a:off x="594725"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9"/>
          <p:cNvSpPr/>
          <p:nvPr/>
        </p:nvSpPr>
        <p:spPr>
          <a:xfrm>
            <a:off x="587325"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9"/>
          <p:cNvSpPr/>
          <p:nvPr/>
        </p:nvSpPr>
        <p:spPr>
          <a:xfrm>
            <a:off x="2694538" y="49018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9"/>
          <p:cNvSpPr/>
          <p:nvPr/>
        </p:nvSpPr>
        <p:spPr>
          <a:xfrm>
            <a:off x="2765588" y="48325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9"/>
          <p:cNvSpPr/>
          <p:nvPr/>
        </p:nvSpPr>
        <p:spPr>
          <a:xfrm>
            <a:off x="2758788" y="49691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9"/>
          <p:cNvSpPr/>
          <p:nvPr/>
        </p:nvSpPr>
        <p:spPr>
          <a:xfrm>
            <a:off x="2836663" y="47949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9"/>
          <p:cNvSpPr/>
          <p:nvPr/>
        </p:nvSpPr>
        <p:spPr>
          <a:xfrm>
            <a:off x="2687713" y="47917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9"/>
          <p:cNvSpPr/>
          <p:nvPr/>
        </p:nvSpPr>
        <p:spPr>
          <a:xfrm>
            <a:off x="2822438" y="49160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9"/>
          <p:cNvSpPr/>
          <p:nvPr/>
        </p:nvSpPr>
        <p:spPr>
          <a:xfrm>
            <a:off x="2772988" y="47313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9"/>
          <p:cNvSpPr/>
          <p:nvPr/>
        </p:nvSpPr>
        <p:spPr>
          <a:xfrm>
            <a:off x="4802200"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9"/>
          <p:cNvSpPr/>
          <p:nvPr/>
        </p:nvSpPr>
        <p:spPr>
          <a:xfrm>
            <a:off x="5073225"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9"/>
          <p:cNvSpPr/>
          <p:nvPr/>
        </p:nvSpPr>
        <p:spPr>
          <a:xfrm>
            <a:off x="134550"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9"/>
          <p:cNvSpPr/>
          <p:nvPr/>
        </p:nvSpPr>
        <p:spPr>
          <a:xfrm>
            <a:off x="177175"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9"/>
          <p:cNvSpPr/>
          <p:nvPr/>
        </p:nvSpPr>
        <p:spPr>
          <a:xfrm>
            <a:off x="8540115" y="36928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9"/>
          <p:cNvSpPr/>
          <p:nvPr/>
        </p:nvSpPr>
        <p:spPr>
          <a:xfrm flipH="1">
            <a:off x="6289"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2" name="Google Shape;6202;p39"/>
          <p:cNvGrpSpPr/>
          <p:nvPr/>
        </p:nvGrpSpPr>
        <p:grpSpPr>
          <a:xfrm>
            <a:off x="7281451" y="4625184"/>
            <a:ext cx="668025" cy="291675"/>
            <a:chOff x="5478201" y="4685225"/>
            <a:chExt cx="668025" cy="291675"/>
          </a:xfrm>
        </p:grpSpPr>
        <p:sp>
          <p:nvSpPr>
            <p:cNvPr id="6203" name="Google Shape;6203;p39"/>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9"/>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9"/>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9"/>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9"/>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9"/>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9"/>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0" name="Google Shape;6210;p39"/>
          <p:cNvGrpSpPr/>
          <p:nvPr/>
        </p:nvGrpSpPr>
        <p:grpSpPr>
          <a:xfrm>
            <a:off x="8077144" y="-10739"/>
            <a:ext cx="1079400" cy="888675"/>
            <a:chOff x="238125" y="2337550"/>
            <a:chExt cx="1079400" cy="888675"/>
          </a:xfrm>
        </p:grpSpPr>
        <p:sp>
          <p:nvSpPr>
            <p:cNvPr id="6211" name="Google Shape;6211;p39"/>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9"/>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9"/>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9"/>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9"/>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9"/>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9"/>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9"/>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9"/>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9"/>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9"/>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9"/>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9"/>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9"/>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9"/>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9"/>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27" name="Google Shape;6227;p39"/>
          <p:cNvSpPr/>
          <p:nvPr/>
        </p:nvSpPr>
        <p:spPr>
          <a:xfrm>
            <a:off x="6184612" y="476582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9"/>
          <p:cNvSpPr/>
          <p:nvPr/>
        </p:nvSpPr>
        <p:spPr>
          <a:xfrm>
            <a:off x="6336126" y="490123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9"/>
          <p:cNvSpPr/>
          <p:nvPr/>
        </p:nvSpPr>
        <p:spPr>
          <a:xfrm>
            <a:off x="6497507" y="503710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0" name="Google Shape;6230;p39"/>
          <p:cNvGrpSpPr/>
          <p:nvPr/>
        </p:nvGrpSpPr>
        <p:grpSpPr>
          <a:xfrm>
            <a:off x="8502139" y="1356947"/>
            <a:ext cx="142150" cy="142150"/>
            <a:chOff x="-1069125" y="2319475"/>
            <a:chExt cx="142150" cy="142150"/>
          </a:xfrm>
        </p:grpSpPr>
        <p:sp>
          <p:nvSpPr>
            <p:cNvPr id="6231" name="Google Shape;6231;p39"/>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9"/>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9"/>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4" name="Google Shape;6234;p39"/>
          <p:cNvGrpSpPr/>
          <p:nvPr/>
        </p:nvGrpSpPr>
        <p:grpSpPr>
          <a:xfrm>
            <a:off x="7867314" y="4921964"/>
            <a:ext cx="142150" cy="142150"/>
            <a:chOff x="-1069125" y="2319475"/>
            <a:chExt cx="142150" cy="142150"/>
          </a:xfrm>
        </p:grpSpPr>
        <p:sp>
          <p:nvSpPr>
            <p:cNvPr id="6235" name="Google Shape;6235;p39"/>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9"/>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9"/>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8" name="Google Shape;6238;p39"/>
          <p:cNvSpPr/>
          <p:nvPr/>
        </p:nvSpPr>
        <p:spPr>
          <a:xfrm>
            <a:off x="3833139" y="4703851"/>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9"/>
          <p:cNvSpPr/>
          <p:nvPr/>
        </p:nvSpPr>
        <p:spPr>
          <a:xfrm>
            <a:off x="4270001" y="4746276"/>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9"/>
          <p:cNvSpPr/>
          <p:nvPr/>
        </p:nvSpPr>
        <p:spPr>
          <a:xfrm>
            <a:off x="4100101" y="4770576"/>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9"/>
          <p:cNvSpPr/>
          <p:nvPr/>
        </p:nvSpPr>
        <p:spPr>
          <a:xfrm>
            <a:off x="6434075" y="863895"/>
            <a:ext cx="147650" cy="19149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9"/>
          <p:cNvSpPr/>
          <p:nvPr/>
        </p:nvSpPr>
        <p:spPr>
          <a:xfrm>
            <a:off x="6608146" y="987995"/>
            <a:ext cx="147650" cy="193273"/>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9"/>
          <p:cNvSpPr/>
          <p:nvPr/>
        </p:nvSpPr>
        <p:spPr>
          <a:xfrm>
            <a:off x="6616505" y="681466"/>
            <a:ext cx="139290" cy="193763"/>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9"/>
          <p:cNvSpPr/>
          <p:nvPr/>
        </p:nvSpPr>
        <p:spPr>
          <a:xfrm>
            <a:off x="6799638" y="863895"/>
            <a:ext cx="139290" cy="19149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9"/>
          <p:cNvSpPr/>
          <p:nvPr/>
        </p:nvSpPr>
        <p:spPr>
          <a:xfrm flipH="1">
            <a:off x="8084761" y="187301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9"/>
          <p:cNvSpPr/>
          <p:nvPr/>
        </p:nvSpPr>
        <p:spPr>
          <a:xfrm flipH="1">
            <a:off x="8141611" y="2029343"/>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9"/>
          <p:cNvSpPr/>
          <p:nvPr/>
        </p:nvSpPr>
        <p:spPr>
          <a:xfrm flipH="1">
            <a:off x="8155836" y="1718368"/>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9"/>
          <p:cNvSpPr/>
          <p:nvPr/>
        </p:nvSpPr>
        <p:spPr>
          <a:xfrm flipH="1">
            <a:off x="8226886" y="1894043"/>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9"/>
          <p:cNvSpPr/>
          <p:nvPr/>
        </p:nvSpPr>
        <p:spPr>
          <a:xfrm flipH="1">
            <a:off x="7935811" y="1894043"/>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9"/>
          <p:cNvSpPr/>
          <p:nvPr/>
        </p:nvSpPr>
        <p:spPr>
          <a:xfrm flipH="1">
            <a:off x="7978461" y="2059493"/>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9"/>
          <p:cNvSpPr/>
          <p:nvPr/>
        </p:nvSpPr>
        <p:spPr>
          <a:xfrm flipH="1">
            <a:off x="7999486" y="1735043"/>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9"/>
          <p:cNvSpPr/>
          <p:nvPr/>
        </p:nvSpPr>
        <p:spPr>
          <a:xfrm flipH="1">
            <a:off x="7950036" y="1950893"/>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9"/>
          <p:cNvSpPr/>
          <p:nvPr/>
        </p:nvSpPr>
        <p:spPr>
          <a:xfrm flipH="1">
            <a:off x="8155836" y="1730893"/>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9"/>
          <p:cNvSpPr/>
          <p:nvPr/>
        </p:nvSpPr>
        <p:spPr>
          <a:xfrm flipH="1">
            <a:off x="8027911" y="2107243"/>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9"/>
          <p:cNvSpPr/>
          <p:nvPr/>
        </p:nvSpPr>
        <p:spPr>
          <a:xfrm flipH="1">
            <a:off x="8198461" y="1780343"/>
            <a:ext cx="7425" cy="7425"/>
          </a:xfrm>
          <a:custGeom>
            <a:rect b="b" l="l" r="r" t="t"/>
            <a:pathLst>
              <a:path extrusionOk="0" h="297" w="297">
                <a:moveTo>
                  <a:pt x="1" y="1"/>
                </a:moveTo>
                <a:lnTo>
                  <a:pt x="1" y="297"/>
                </a:lnTo>
                <a:cubicBezTo>
                  <a:pt x="1" y="297"/>
                  <a:pt x="296" y="297"/>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9"/>
          <p:cNvSpPr/>
          <p:nvPr/>
        </p:nvSpPr>
        <p:spPr>
          <a:xfrm flipH="1">
            <a:off x="7978461" y="1965118"/>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9"/>
          <p:cNvSpPr/>
          <p:nvPr/>
        </p:nvSpPr>
        <p:spPr>
          <a:xfrm>
            <a:off x="7143250" y="824944"/>
            <a:ext cx="888208" cy="338788"/>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9"/>
          <p:cNvSpPr/>
          <p:nvPr/>
        </p:nvSpPr>
        <p:spPr>
          <a:xfrm>
            <a:off x="7277311" y="939315"/>
            <a:ext cx="595277" cy="224413"/>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9"/>
          <p:cNvSpPr/>
          <p:nvPr/>
        </p:nvSpPr>
        <p:spPr>
          <a:xfrm>
            <a:off x="7420103" y="1056952"/>
            <a:ext cx="284912" cy="104188"/>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9"/>
          <p:cNvSpPr/>
          <p:nvPr/>
        </p:nvSpPr>
        <p:spPr>
          <a:xfrm>
            <a:off x="7189313" y="1381761"/>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9"/>
          <p:cNvSpPr txBox="1"/>
          <p:nvPr>
            <p:ph type="title"/>
          </p:nvPr>
        </p:nvSpPr>
        <p:spPr>
          <a:xfrm>
            <a:off x="1228475" y="2484425"/>
            <a:ext cx="4822800" cy="8418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7500"/>
              <a:buNone/>
              <a:defRPr sz="7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6262" name="Google Shape;6262;p39"/>
          <p:cNvSpPr txBox="1"/>
          <p:nvPr>
            <p:ph idx="1" type="subTitle"/>
          </p:nvPr>
        </p:nvSpPr>
        <p:spPr>
          <a:xfrm>
            <a:off x="1228475" y="3320591"/>
            <a:ext cx="4660200" cy="615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63" name="Google Shape;6263;p39"/>
          <p:cNvSpPr txBox="1"/>
          <p:nvPr>
            <p:ph hasCustomPrompt="1" idx="2" type="title"/>
          </p:nvPr>
        </p:nvSpPr>
        <p:spPr>
          <a:xfrm>
            <a:off x="1228475" y="1181987"/>
            <a:ext cx="2282700" cy="11961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Clr>
                <a:schemeClr val="accent5"/>
              </a:buClr>
              <a:buSzPts val="9600"/>
              <a:buNone/>
              <a:defRPr sz="9600">
                <a:solidFill>
                  <a:schemeClr val="accent5"/>
                </a:solidFill>
              </a:defRPr>
            </a:lvl1pPr>
            <a:lvl2pPr lvl="1" rtl="0" algn="ctr">
              <a:lnSpc>
                <a:spcPct val="100000"/>
              </a:lnSpc>
              <a:spcBef>
                <a:spcPts val="0"/>
              </a:spcBef>
              <a:spcAft>
                <a:spcPts val="0"/>
              </a:spcAft>
              <a:buClr>
                <a:schemeClr val="accent5"/>
              </a:buClr>
              <a:buSzPts val="9600"/>
              <a:buNone/>
              <a:defRPr sz="9600">
                <a:solidFill>
                  <a:schemeClr val="accent5"/>
                </a:solidFill>
              </a:defRPr>
            </a:lvl2pPr>
            <a:lvl3pPr lvl="2" rtl="0" algn="ctr">
              <a:lnSpc>
                <a:spcPct val="100000"/>
              </a:lnSpc>
              <a:spcBef>
                <a:spcPts val="0"/>
              </a:spcBef>
              <a:spcAft>
                <a:spcPts val="0"/>
              </a:spcAft>
              <a:buClr>
                <a:schemeClr val="accent5"/>
              </a:buClr>
              <a:buSzPts val="9600"/>
              <a:buNone/>
              <a:defRPr sz="9600">
                <a:solidFill>
                  <a:schemeClr val="accent5"/>
                </a:solidFill>
              </a:defRPr>
            </a:lvl3pPr>
            <a:lvl4pPr lvl="3" rtl="0" algn="ctr">
              <a:lnSpc>
                <a:spcPct val="100000"/>
              </a:lnSpc>
              <a:spcBef>
                <a:spcPts val="0"/>
              </a:spcBef>
              <a:spcAft>
                <a:spcPts val="0"/>
              </a:spcAft>
              <a:buClr>
                <a:schemeClr val="accent5"/>
              </a:buClr>
              <a:buSzPts val="9600"/>
              <a:buNone/>
              <a:defRPr sz="9600">
                <a:solidFill>
                  <a:schemeClr val="accent5"/>
                </a:solidFill>
              </a:defRPr>
            </a:lvl4pPr>
            <a:lvl5pPr lvl="4" rtl="0" algn="ctr">
              <a:lnSpc>
                <a:spcPct val="100000"/>
              </a:lnSpc>
              <a:spcBef>
                <a:spcPts val="0"/>
              </a:spcBef>
              <a:spcAft>
                <a:spcPts val="0"/>
              </a:spcAft>
              <a:buClr>
                <a:schemeClr val="accent5"/>
              </a:buClr>
              <a:buSzPts val="9600"/>
              <a:buNone/>
              <a:defRPr sz="9600">
                <a:solidFill>
                  <a:schemeClr val="accent5"/>
                </a:solidFill>
              </a:defRPr>
            </a:lvl5pPr>
            <a:lvl6pPr lvl="5" rtl="0" algn="ctr">
              <a:lnSpc>
                <a:spcPct val="100000"/>
              </a:lnSpc>
              <a:spcBef>
                <a:spcPts val="0"/>
              </a:spcBef>
              <a:spcAft>
                <a:spcPts val="0"/>
              </a:spcAft>
              <a:buClr>
                <a:schemeClr val="accent5"/>
              </a:buClr>
              <a:buSzPts val="9600"/>
              <a:buNone/>
              <a:defRPr sz="9600">
                <a:solidFill>
                  <a:schemeClr val="accent5"/>
                </a:solidFill>
              </a:defRPr>
            </a:lvl6pPr>
            <a:lvl7pPr lvl="6" rtl="0" algn="ctr">
              <a:lnSpc>
                <a:spcPct val="100000"/>
              </a:lnSpc>
              <a:spcBef>
                <a:spcPts val="0"/>
              </a:spcBef>
              <a:spcAft>
                <a:spcPts val="0"/>
              </a:spcAft>
              <a:buClr>
                <a:schemeClr val="accent5"/>
              </a:buClr>
              <a:buSzPts val="9600"/>
              <a:buNone/>
              <a:defRPr sz="9600">
                <a:solidFill>
                  <a:schemeClr val="accent5"/>
                </a:solidFill>
              </a:defRPr>
            </a:lvl7pPr>
            <a:lvl8pPr lvl="7" rtl="0" algn="ctr">
              <a:lnSpc>
                <a:spcPct val="100000"/>
              </a:lnSpc>
              <a:spcBef>
                <a:spcPts val="0"/>
              </a:spcBef>
              <a:spcAft>
                <a:spcPts val="0"/>
              </a:spcAft>
              <a:buClr>
                <a:schemeClr val="accent5"/>
              </a:buClr>
              <a:buSzPts val="9600"/>
              <a:buNone/>
              <a:defRPr sz="9600">
                <a:solidFill>
                  <a:schemeClr val="accent5"/>
                </a:solidFill>
              </a:defRPr>
            </a:lvl8pPr>
            <a:lvl9pPr lvl="8" rtl="0" algn="ct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6264" name="Google Shape;6264;p39"/>
          <p:cNvSpPr/>
          <p:nvPr/>
        </p:nvSpPr>
        <p:spPr>
          <a:xfrm>
            <a:off x="7373363" y="2530466"/>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9"/>
          <p:cNvSpPr/>
          <p:nvPr/>
        </p:nvSpPr>
        <p:spPr>
          <a:xfrm>
            <a:off x="6861942" y="33507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9"/>
          <p:cNvSpPr/>
          <p:nvPr/>
        </p:nvSpPr>
        <p:spPr>
          <a:xfrm>
            <a:off x="6932992" y="32813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9"/>
          <p:cNvSpPr/>
          <p:nvPr/>
        </p:nvSpPr>
        <p:spPr>
          <a:xfrm>
            <a:off x="6926192" y="34179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9"/>
          <p:cNvSpPr/>
          <p:nvPr/>
        </p:nvSpPr>
        <p:spPr>
          <a:xfrm>
            <a:off x="7004067" y="32438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9"/>
          <p:cNvSpPr/>
          <p:nvPr/>
        </p:nvSpPr>
        <p:spPr>
          <a:xfrm>
            <a:off x="6855117" y="32405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9"/>
          <p:cNvSpPr/>
          <p:nvPr/>
        </p:nvSpPr>
        <p:spPr>
          <a:xfrm>
            <a:off x="6989842" y="33649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39"/>
          <p:cNvSpPr/>
          <p:nvPr/>
        </p:nvSpPr>
        <p:spPr>
          <a:xfrm>
            <a:off x="6940392" y="31801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9"/>
          <p:cNvSpPr/>
          <p:nvPr/>
        </p:nvSpPr>
        <p:spPr>
          <a:xfrm>
            <a:off x="7894538" y="3825474"/>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9"/>
          <p:cNvSpPr/>
          <p:nvPr/>
        </p:nvSpPr>
        <p:spPr>
          <a:xfrm>
            <a:off x="8036663" y="3926799"/>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9"/>
          <p:cNvSpPr/>
          <p:nvPr/>
        </p:nvSpPr>
        <p:spPr>
          <a:xfrm>
            <a:off x="8043488" y="3676524"/>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9"/>
          <p:cNvSpPr/>
          <p:nvPr/>
        </p:nvSpPr>
        <p:spPr>
          <a:xfrm>
            <a:off x="8193013" y="3825474"/>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39"/>
          <p:cNvSpPr/>
          <p:nvPr/>
        </p:nvSpPr>
        <p:spPr>
          <a:xfrm>
            <a:off x="6528095" y="2335824"/>
            <a:ext cx="796989" cy="493327"/>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9"/>
          <p:cNvSpPr/>
          <p:nvPr/>
        </p:nvSpPr>
        <p:spPr>
          <a:xfrm>
            <a:off x="6933178" y="1349452"/>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9"/>
          <p:cNvSpPr/>
          <p:nvPr/>
        </p:nvSpPr>
        <p:spPr>
          <a:xfrm>
            <a:off x="7182447" y="20201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9"/>
          <p:cNvSpPr/>
          <p:nvPr/>
        </p:nvSpPr>
        <p:spPr>
          <a:xfrm>
            <a:off x="6961603" y="1413677"/>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9"/>
          <p:cNvSpPr/>
          <p:nvPr/>
        </p:nvSpPr>
        <p:spPr>
          <a:xfrm>
            <a:off x="7200196" y="20465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9"/>
          <p:cNvSpPr/>
          <p:nvPr/>
        </p:nvSpPr>
        <p:spPr>
          <a:xfrm flipH="1">
            <a:off x="8260711" y="25717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9"/>
          <p:cNvSpPr/>
          <p:nvPr/>
        </p:nvSpPr>
        <p:spPr>
          <a:xfrm flipH="1">
            <a:off x="8384777" y="27529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9"/>
          <p:cNvSpPr/>
          <p:nvPr/>
        </p:nvSpPr>
        <p:spPr>
          <a:xfrm>
            <a:off x="7586209" y="41706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9"/>
          <p:cNvSpPr/>
          <p:nvPr/>
        </p:nvSpPr>
        <p:spPr>
          <a:xfrm>
            <a:off x="7622009" y="42491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9"/>
          <p:cNvSpPr/>
          <p:nvPr/>
        </p:nvSpPr>
        <p:spPr>
          <a:xfrm>
            <a:off x="7614634" y="42843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9"/>
          <p:cNvSpPr/>
          <p:nvPr/>
        </p:nvSpPr>
        <p:spPr>
          <a:xfrm>
            <a:off x="7664659" y="42417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7" name="Google Shape;6287;p39"/>
          <p:cNvGrpSpPr/>
          <p:nvPr/>
        </p:nvGrpSpPr>
        <p:grpSpPr>
          <a:xfrm flipH="1">
            <a:off x="8105988" y="4316171"/>
            <a:ext cx="142150" cy="142150"/>
            <a:chOff x="-1069125" y="2319475"/>
            <a:chExt cx="142150" cy="142150"/>
          </a:xfrm>
        </p:grpSpPr>
        <p:sp>
          <p:nvSpPr>
            <p:cNvPr id="6288" name="Google Shape;6288;p39"/>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9"/>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9"/>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1" name="Google Shape;6291;p39"/>
          <p:cNvSpPr/>
          <p:nvPr/>
        </p:nvSpPr>
        <p:spPr>
          <a:xfrm flipH="1">
            <a:off x="6608282" y="189491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9"/>
          <p:cNvSpPr/>
          <p:nvPr/>
        </p:nvSpPr>
        <p:spPr>
          <a:xfrm flipH="1">
            <a:off x="6592378" y="166929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9"/>
          <p:cNvSpPr/>
          <p:nvPr/>
        </p:nvSpPr>
        <p:spPr>
          <a:xfrm flipH="1">
            <a:off x="6799303" y="1780719"/>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9"/>
          <p:cNvSpPr/>
          <p:nvPr/>
        </p:nvSpPr>
        <p:spPr>
          <a:xfrm>
            <a:off x="8558997" y="49033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9"/>
          <p:cNvSpPr/>
          <p:nvPr/>
        </p:nvSpPr>
        <p:spPr>
          <a:xfrm>
            <a:off x="8576746" y="49297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9"/>
          <p:cNvSpPr/>
          <p:nvPr/>
        </p:nvSpPr>
        <p:spPr>
          <a:xfrm>
            <a:off x="6594574" y="3756874"/>
            <a:ext cx="501084" cy="796517"/>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9"/>
          <p:cNvSpPr/>
          <p:nvPr/>
        </p:nvSpPr>
        <p:spPr>
          <a:xfrm>
            <a:off x="7366888" y="388958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_1">
    <p:spTree>
      <p:nvGrpSpPr>
        <p:cNvPr id="6298" name="Shape 6298"/>
        <p:cNvGrpSpPr/>
        <p:nvPr/>
      </p:nvGrpSpPr>
      <p:grpSpPr>
        <a:xfrm>
          <a:off x="0" y="0"/>
          <a:ext cx="0" cy="0"/>
          <a:chOff x="0" y="0"/>
          <a:chExt cx="0" cy="0"/>
        </a:xfrm>
      </p:grpSpPr>
      <p:grpSp>
        <p:nvGrpSpPr>
          <p:cNvPr id="6299" name="Google Shape;6299;p40"/>
          <p:cNvGrpSpPr/>
          <p:nvPr/>
        </p:nvGrpSpPr>
        <p:grpSpPr>
          <a:xfrm>
            <a:off x="-18275" y="-52337"/>
            <a:ext cx="9191374" cy="5226625"/>
            <a:chOff x="-35391" y="-52337"/>
            <a:chExt cx="9191374" cy="5226625"/>
          </a:xfrm>
        </p:grpSpPr>
        <p:grpSp>
          <p:nvGrpSpPr>
            <p:cNvPr id="6300" name="Google Shape;6300;p40"/>
            <p:cNvGrpSpPr/>
            <p:nvPr/>
          </p:nvGrpSpPr>
          <p:grpSpPr>
            <a:xfrm>
              <a:off x="5178375" y="-45050"/>
              <a:ext cx="3977608" cy="5216450"/>
              <a:chOff x="5178375" y="-45050"/>
              <a:chExt cx="3977608" cy="5216450"/>
            </a:xfrm>
          </p:grpSpPr>
          <p:grpSp>
            <p:nvGrpSpPr>
              <p:cNvPr id="6301" name="Google Shape;6301;p40"/>
              <p:cNvGrpSpPr/>
              <p:nvPr/>
            </p:nvGrpSpPr>
            <p:grpSpPr>
              <a:xfrm>
                <a:off x="5178375" y="-45050"/>
                <a:ext cx="3977608" cy="5216450"/>
                <a:chOff x="5178375" y="-51179"/>
                <a:chExt cx="3977608" cy="5216450"/>
              </a:xfrm>
            </p:grpSpPr>
            <p:sp>
              <p:nvSpPr>
                <p:cNvPr id="6302" name="Google Shape;6302;p4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4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4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4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4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4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4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4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4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4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4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4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4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4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4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4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4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4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4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4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4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4" name="Google Shape;6334;p4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4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40"/>
            <p:cNvGrpSpPr/>
            <p:nvPr/>
          </p:nvGrpSpPr>
          <p:grpSpPr>
            <a:xfrm>
              <a:off x="-35391" y="-52337"/>
              <a:ext cx="5221525" cy="5226625"/>
              <a:chOff x="1190625" y="238125"/>
              <a:chExt cx="5221525" cy="5226625"/>
            </a:xfrm>
          </p:grpSpPr>
          <p:sp>
            <p:nvSpPr>
              <p:cNvPr id="6339" name="Google Shape;6339;p4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4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4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4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4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4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4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4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4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4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4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4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4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4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4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4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4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4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4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4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4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4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4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80" name="Google Shape;6380;p40"/>
          <p:cNvSpPr txBox="1"/>
          <p:nvPr>
            <p:ph idx="1" type="subTitle"/>
          </p:nvPr>
        </p:nvSpPr>
        <p:spPr>
          <a:xfrm>
            <a:off x="1851763" y="3281625"/>
            <a:ext cx="2168100" cy="441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5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9pPr>
          </a:lstStyle>
          <a:p/>
        </p:txBody>
      </p:sp>
      <p:sp>
        <p:nvSpPr>
          <p:cNvPr id="6381" name="Google Shape;6381;p40"/>
          <p:cNvSpPr txBox="1"/>
          <p:nvPr>
            <p:ph idx="2" type="subTitle"/>
          </p:nvPr>
        </p:nvSpPr>
        <p:spPr>
          <a:xfrm>
            <a:off x="5124138" y="3282825"/>
            <a:ext cx="2168100" cy="438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5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9pPr>
          </a:lstStyle>
          <a:p/>
        </p:txBody>
      </p:sp>
      <p:sp>
        <p:nvSpPr>
          <p:cNvPr id="6382" name="Google Shape;6382;p40"/>
          <p:cNvSpPr txBox="1"/>
          <p:nvPr>
            <p:ph idx="3" type="subTitle"/>
          </p:nvPr>
        </p:nvSpPr>
        <p:spPr>
          <a:xfrm>
            <a:off x="1792813" y="3646970"/>
            <a:ext cx="2286000" cy="64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83" name="Google Shape;6383;p40"/>
          <p:cNvSpPr txBox="1"/>
          <p:nvPr>
            <p:ph idx="4" type="subTitle"/>
          </p:nvPr>
        </p:nvSpPr>
        <p:spPr>
          <a:xfrm>
            <a:off x="5065188" y="3646970"/>
            <a:ext cx="2286000" cy="64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84" name="Google Shape;6384;p40"/>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0"/>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40"/>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0"/>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40"/>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40"/>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0"/>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0"/>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40"/>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40"/>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0"/>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40"/>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40"/>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0"/>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40"/>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40"/>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40"/>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40"/>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0"/>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0"/>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0"/>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0"/>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40"/>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0"/>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40"/>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40"/>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40"/>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40"/>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0"/>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0"/>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0"/>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40"/>
          <p:cNvSpPr/>
          <p:nvPr/>
        </p:nvSpPr>
        <p:spPr>
          <a:xfrm>
            <a:off x="4045738"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40"/>
          <p:cNvSpPr/>
          <p:nvPr/>
        </p:nvSpPr>
        <p:spPr>
          <a:xfrm>
            <a:off x="4197251"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0"/>
          <p:cNvSpPr/>
          <p:nvPr/>
        </p:nvSpPr>
        <p:spPr>
          <a:xfrm>
            <a:off x="4358632"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0"/>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40"/>
          <p:cNvSpPr/>
          <p:nvPr/>
        </p:nvSpPr>
        <p:spPr>
          <a:xfrm>
            <a:off x="893825" y="2370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0"/>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0"/>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0"/>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40"/>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40"/>
          <p:cNvSpPr/>
          <p:nvPr/>
        </p:nvSpPr>
        <p:spPr>
          <a:xfrm>
            <a:off x="1582000" y="1948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0"/>
          <p:cNvSpPr/>
          <p:nvPr/>
        </p:nvSpPr>
        <p:spPr>
          <a:xfrm>
            <a:off x="1752550" y="3389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40"/>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40"/>
          <p:cNvSpPr/>
          <p:nvPr/>
        </p:nvSpPr>
        <p:spPr>
          <a:xfrm>
            <a:off x="1610425" y="2590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40"/>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40"/>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0" name="Google Shape;6430;p40"/>
          <p:cNvGrpSpPr/>
          <p:nvPr/>
        </p:nvGrpSpPr>
        <p:grpSpPr>
          <a:xfrm flipH="1">
            <a:off x="325966" y="3142531"/>
            <a:ext cx="170580" cy="285126"/>
            <a:chOff x="6760903" y="4652644"/>
            <a:chExt cx="170580" cy="285126"/>
          </a:xfrm>
        </p:grpSpPr>
        <p:sp>
          <p:nvSpPr>
            <p:cNvPr id="6431" name="Google Shape;6431;p40"/>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0"/>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0"/>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40"/>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40"/>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40"/>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40"/>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0"/>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0"/>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40"/>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1" name="Google Shape;6441;p40"/>
          <p:cNvSpPr/>
          <p:nvPr/>
        </p:nvSpPr>
        <p:spPr>
          <a:xfrm flipH="1">
            <a:off x="8817311" y="47569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0"/>
          <p:cNvSpPr/>
          <p:nvPr/>
        </p:nvSpPr>
        <p:spPr>
          <a:xfrm flipH="1">
            <a:off x="8897440" y="48627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0"/>
          <p:cNvSpPr/>
          <p:nvPr/>
        </p:nvSpPr>
        <p:spPr>
          <a:xfrm flipH="1">
            <a:off x="8829610" y="49546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40"/>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40"/>
          <p:cNvSpPr/>
          <p:nvPr/>
        </p:nvSpPr>
        <p:spPr>
          <a:xfrm>
            <a:off x="6392538" y="352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40"/>
          <p:cNvSpPr/>
          <p:nvPr/>
        </p:nvSpPr>
        <p:spPr>
          <a:xfrm>
            <a:off x="6463588" y="283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0"/>
          <p:cNvSpPr/>
          <p:nvPr/>
        </p:nvSpPr>
        <p:spPr>
          <a:xfrm>
            <a:off x="6456788" y="419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40"/>
          <p:cNvSpPr/>
          <p:nvPr/>
        </p:nvSpPr>
        <p:spPr>
          <a:xfrm>
            <a:off x="6534663" y="245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40"/>
          <p:cNvSpPr/>
          <p:nvPr/>
        </p:nvSpPr>
        <p:spPr>
          <a:xfrm>
            <a:off x="6385713" y="242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0"/>
          <p:cNvSpPr/>
          <p:nvPr/>
        </p:nvSpPr>
        <p:spPr>
          <a:xfrm>
            <a:off x="6520438" y="366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0"/>
          <p:cNvSpPr/>
          <p:nvPr/>
        </p:nvSpPr>
        <p:spPr>
          <a:xfrm>
            <a:off x="6470988" y="182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40"/>
          <p:cNvSpPr/>
          <p:nvPr/>
        </p:nvSpPr>
        <p:spPr>
          <a:xfrm flipH="1">
            <a:off x="444513" y="2682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40"/>
          <p:cNvSpPr/>
          <p:nvPr/>
        </p:nvSpPr>
        <p:spPr>
          <a:xfrm flipH="1">
            <a:off x="282925" y="17680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0"/>
          <p:cNvSpPr/>
          <p:nvPr/>
        </p:nvSpPr>
        <p:spPr>
          <a:xfrm flipH="1">
            <a:off x="471188" y="15086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0"/>
          <p:cNvSpPr/>
          <p:nvPr/>
        </p:nvSpPr>
        <p:spPr>
          <a:xfrm flipH="1">
            <a:off x="91163" y="19495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0"/>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0"/>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40"/>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40"/>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40"/>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40"/>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0"/>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0"/>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40"/>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0"/>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0"/>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40"/>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40"/>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40"/>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40"/>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0"/>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40"/>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40"/>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0"/>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0"/>
          <p:cNvSpPr/>
          <p:nvPr/>
        </p:nvSpPr>
        <p:spPr>
          <a:xfrm>
            <a:off x="91166" y="1508650"/>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0"/>
          <p:cNvSpPr/>
          <p:nvPr/>
        </p:nvSpPr>
        <p:spPr>
          <a:xfrm>
            <a:off x="8233075" y="42023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40"/>
          <p:cNvSpPr/>
          <p:nvPr/>
        </p:nvSpPr>
        <p:spPr>
          <a:xfrm>
            <a:off x="6650625"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40"/>
          <p:cNvSpPr/>
          <p:nvPr/>
        </p:nvSpPr>
        <p:spPr>
          <a:xfrm>
            <a:off x="6804179"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0"/>
          <p:cNvSpPr/>
          <p:nvPr/>
        </p:nvSpPr>
        <p:spPr>
          <a:xfrm>
            <a:off x="6974777"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40"/>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40"/>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0"/>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0"/>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40"/>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40"/>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40"/>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40"/>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40"/>
          <p:cNvSpPr/>
          <p:nvPr/>
        </p:nvSpPr>
        <p:spPr>
          <a:xfrm>
            <a:off x="8224450" y="50680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40"/>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40"/>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40"/>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40"/>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40"/>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40"/>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40"/>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40"/>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40"/>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40"/>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40"/>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40"/>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40"/>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40"/>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40"/>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40"/>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40"/>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40"/>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40"/>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40"/>
          <p:cNvSpPr/>
          <p:nvPr/>
        </p:nvSpPr>
        <p:spPr>
          <a:xfrm>
            <a:off x="8792991" y="3829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40"/>
          <p:cNvSpPr/>
          <p:nvPr/>
        </p:nvSpPr>
        <p:spPr>
          <a:xfrm>
            <a:off x="8814016" y="3852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40"/>
          <p:cNvSpPr/>
          <p:nvPr/>
        </p:nvSpPr>
        <p:spPr>
          <a:xfrm>
            <a:off x="7873479" y="278438"/>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40"/>
          <p:cNvSpPr/>
          <p:nvPr/>
        </p:nvSpPr>
        <p:spPr>
          <a:xfrm>
            <a:off x="7894504" y="301838"/>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40"/>
          <p:cNvSpPr/>
          <p:nvPr/>
        </p:nvSpPr>
        <p:spPr>
          <a:xfrm>
            <a:off x="7968113" y="109779"/>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40"/>
          <p:cNvSpPr/>
          <p:nvPr/>
        </p:nvSpPr>
        <p:spPr>
          <a:xfrm>
            <a:off x="7989138" y="133179"/>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40"/>
          <p:cNvSpPr/>
          <p:nvPr/>
        </p:nvSpPr>
        <p:spPr>
          <a:xfrm>
            <a:off x="108563" y="12373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40"/>
          <p:cNvSpPr/>
          <p:nvPr/>
        </p:nvSpPr>
        <p:spPr>
          <a:xfrm>
            <a:off x="8493425" y="21816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40"/>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40"/>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40"/>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40"/>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40"/>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40"/>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40"/>
          <p:cNvSpPr/>
          <p:nvPr/>
        </p:nvSpPr>
        <p:spPr>
          <a:xfrm>
            <a:off x="8622000" y="3660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40"/>
          <p:cNvSpPr/>
          <p:nvPr/>
        </p:nvSpPr>
        <p:spPr>
          <a:xfrm>
            <a:off x="8473050" y="3674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40"/>
          <p:cNvSpPr/>
          <p:nvPr/>
        </p:nvSpPr>
        <p:spPr>
          <a:xfrm>
            <a:off x="8536725" y="3599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40"/>
          <p:cNvSpPr/>
          <p:nvPr/>
        </p:nvSpPr>
        <p:spPr>
          <a:xfrm>
            <a:off x="8558325" y="3723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40"/>
          <p:cNvSpPr/>
          <p:nvPr/>
        </p:nvSpPr>
        <p:spPr>
          <a:xfrm>
            <a:off x="8987625" y="2132738"/>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40"/>
          <p:cNvSpPr/>
          <p:nvPr/>
        </p:nvSpPr>
        <p:spPr>
          <a:xfrm>
            <a:off x="9064232" y="2228513"/>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40"/>
          <p:cNvSpPr/>
          <p:nvPr/>
        </p:nvSpPr>
        <p:spPr>
          <a:xfrm>
            <a:off x="8529625" y="19495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40"/>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40"/>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40"/>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40"/>
          <p:cNvSpPr/>
          <p:nvPr/>
        </p:nvSpPr>
        <p:spPr>
          <a:xfrm>
            <a:off x="8535413" y="491146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40"/>
          <p:cNvSpPr/>
          <p:nvPr/>
        </p:nvSpPr>
        <p:spPr>
          <a:xfrm>
            <a:off x="8542238" y="503938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0"/>
          <p:cNvSpPr/>
          <p:nvPr/>
        </p:nvSpPr>
        <p:spPr>
          <a:xfrm>
            <a:off x="8513813" y="493306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40"/>
          <p:cNvSpPr/>
          <p:nvPr/>
        </p:nvSpPr>
        <p:spPr>
          <a:xfrm>
            <a:off x="8506988" y="501833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40"/>
          <p:cNvSpPr/>
          <p:nvPr/>
        </p:nvSpPr>
        <p:spPr>
          <a:xfrm>
            <a:off x="8563838" y="504676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40"/>
          <p:cNvSpPr/>
          <p:nvPr/>
        </p:nvSpPr>
        <p:spPr>
          <a:xfrm>
            <a:off x="5660275" y="3957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40"/>
          <p:cNvSpPr/>
          <p:nvPr/>
        </p:nvSpPr>
        <p:spPr>
          <a:xfrm>
            <a:off x="5738725" y="4451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0"/>
          <p:cNvSpPr/>
          <p:nvPr/>
        </p:nvSpPr>
        <p:spPr>
          <a:xfrm>
            <a:off x="5731325" y="3530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40"/>
          <p:cNvSpPr/>
          <p:nvPr/>
        </p:nvSpPr>
        <p:spPr>
          <a:xfrm>
            <a:off x="4128429" y="900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40"/>
          <p:cNvSpPr/>
          <p:nvPr/>
        </p:nvSpPr>
        <p:spPr>
          <a:xfrm>
            <a:off x="3997354" y="20451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40"/>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40"/>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40"/>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40"/>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40"/>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40"/>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40"/>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40"/>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0"/>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40"/>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
    <p:spTree>
      <p:nvGrpSpPr>
        <p:cNvPr id="6552" name="Shape 6552"/>
        <p:cNvGrpSpPr/>
        <p:nvPr/>
      </p:nvGrpSpPr>
      <p:grpSpPr>
        <a:xfrm>
          <a:off x="0" y="0"/>
          <a:ext cx="0" cy="0"/>
          <a:chOff x="0" y="0"/>
          <a:chExt cx="0" cy="0"/>
        </a:xfrm>
      </p:grpSpPr>
      <p:grpSp>
        <p:nvGrpSpPr>
          <p:cNvPr id="6553" name="Google Shape;6553;p41"/>
          <p:cNvGrpSpPr/>
          <p:nvPr/>
        </p:nvGrpSpPr>
        <p:grpSpPr>
          <a:xfrm>
            <a:off x="-18275" y="-52337"/>
            <a:ext cx="9191374" cy="5226625"/>
            <a:chOff x="-35391" y="-52337"/>
            <a:chExt cx="9191374" cy="5226625"/>
          </a:xfrm>
        </p:grpSpPr>
        <p:grpSp>
          <p:nvGrpSpPr>
            <p:cNvPr id="6554" name="Google Shape;6554;p41"/>
            <p:cNvGrpSpPr/>
            <p:nvPr/>
          </p:nvGrpSpPr>
          <p:grpSpPr>
            <a:xfrm>
              <a:off x="5178375" y="-45050"/>
              <a:ext cx="3977608" cy="5216450"/>
              <a:chOff x="5178375" y="-45050"/>
              <a:chExt cx="3977608" cy="5216450"/>
            </a:xfrm>
          </p:grpSpPr>
          <p:grpSp>
            <p:nvGrpSpPr>
              <p:cNvPr id="6555" name="Google Shape;6555;p41"/>
              <p:cNvGrpSpPr/>
              <p:nvPr/>
            </p:nvGrpSpPr>
            <p:grpSpPr>
              <a:xfrm>
                <a:off x="5178375" y="-45050"/>
                <a:ext cx="3977608" cy="5216450"/>
                <a:chOff x="5178375" y="-51179"/>
                <a:chExt cx="3977608" cy="5216450"/>
              </a:xfrm>
            </p:grpSpPr>
            <p:sp>
              <p:nvSpPr>
                <p:cNvPr id="6556" name="Google Shape;6556;p4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4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4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4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4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4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4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4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4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4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4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4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4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4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4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4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4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4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4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4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4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4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4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4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4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4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4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4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8" name="Google Shape;6588;p4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4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4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4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41"/>
            <p:cNvGrpSpPr/>
            <p:nvPr/>
          </p:nvGrpSpPr>
          <p:grpSpPr>
            <a:xfrm>
              <a:off x="-35391" y="-52337"/>
              <a:ext cx="5221525" cy="5226625"/>
              <a:chOff x="1190625" y="238125"/>
              <a:chExt cx="5221525" cy="5226625"/>
            </a:xfrm>
          </p:grpSpPr>
          <p:sp>
            <p:nvSpPr>
              <p:cNvPr id="6593" name="Google Shape;6593;p4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4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4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4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4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4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4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4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4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4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4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4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4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4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4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4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4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4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4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4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4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4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4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4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4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4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4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4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4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4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34" name="Google Shape;6634;p41"/>
          <p:cNvSpPr txBox="1"/>
          <p:nvPr>
            <p:ph idx="1" type="body"/>
          </p:nvPr>
        </p:nvSpPr>
        <p:spPr>
          <a:xfrm>
            <a:off x="718900" y="1898850"/>
            <a:ext cx="3852000" cy="1924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
        <p:nvSpPr>
          <p:cNvPr id="6635" name="Google Shape;6635;p41"/>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41"/>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41"/>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41"/>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41"/>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41"/>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41"/>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41"/>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41"/>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41"/>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41"/>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41"/>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41"/>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41"/>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41"/>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41"/>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41"/>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41"/>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41"/>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41"/>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41"/>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41"/>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41"/>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41"/>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41"/>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41"/>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41"/>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41"/>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41"/>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41"/>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41"/>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41"/>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41"/>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41"/>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41"/>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41"/>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41"/>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41"/>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41"/>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41"/>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41"/>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41"/>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41"/>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41"/>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41"/>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41"/>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41"/>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1"/>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1"/>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1"/>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1"/>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41"/>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41"/>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1"/>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1"/>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41"/>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41"/>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41"/>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41"/>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1"/>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1"/>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6" name="Google Shape;6696;p41"/>
          <p:cNvGrpSpPr/>
          <p:nvPr/>
        </p:nvGrpSpPr>
        <p:grpSpPr>
          <a:xfrm>
            <a:off x="6760903" y="4652644"/>
            <a:ext cx="170580" cy="285126"/>
            <a:chOff x="6760903" y="4652644"/>
            <a:chExt cx="170580" cy="285126"/>
          </a:xfrm>
        </p:grpSpPr>
        <p:sp>
          <p:nvSpPr>
            <p:cNvPr id="6697" name="Google Shape;6697;p41"/>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1"/>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1"/>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1"/>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41"/>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41"/>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1"/>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1"/>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1"/>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1"/>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7" name="Google Shape;6707;p41"/>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41"/>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41"/>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1"/>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41"/>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41"/>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41"/>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41"/>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1"/>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1"/>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1"/>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41"/>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41"/>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1"/>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1"/>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1"/>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1"/>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1"/>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41"/>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41"/>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1"/>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1"/>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1"/>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1"/>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1"/>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1"/>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1"/>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1"/>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1"/>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41"/>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41"/>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1"/>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41"/>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41"/>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1"/>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1"/>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1"/>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1"/>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41"/>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41"/>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1"/>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1"/>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1"/>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1"/>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1"/>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41"/>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41"/>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41"/>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41"/>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41"/>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7" name="Google Shape;6757;p41"/>
          <p:cNvGrpSpPr/>
          <p:nvPr/>
        </p:nvGrpSpPr>
        <p:grpSpPr>
          <a:xfrm flipH="1">
            <a:off x="-3012" y="-4786"/>
            <a:ext cx="842950" cy="694375"/>
            <a:chOff x="5148450" y="1503825"/>
            <a:chExt cx="842950" cy="694375"/>
          </a:xfrm>
        </p:grpSpPr>
        <p:sp>
          <p:nvSpPr>
            <p:cNvPr id="6758" name="Google Shape;6758;p41"/>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41"/>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1"/>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41"/>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41"/>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41"/>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1"/>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41"/>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41"/>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1"/>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41"/>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41"/>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41"/>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41"/>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2" name="Google Shape;6772;p41"/>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1"/>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41"/>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6775" name="Google Shape;6775;p41"/>
          <p:cNvSpPr txBox="1"/>
          <p:nvPr>
            <p:ph idx="2" type="body"/>
          </p:nvPr>
        </p:nvSpPr>
        <p:spPr>
          <a:xfrm>
            <a:off x="4573125" y="1898850"/>
            <a:ext cx="3852000" cy="1924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776" name="Shape 6776"/>
        <p:cNvGrpSpPr/>
        <p:nvPr/>
      </p:nvGrpSpPr>
      <p:grpSpPr>
        <a:xfrm>
          <a:off x="0" y="0"/>
          <a:ext cx="0" cy="0"/>
          <a:chOff x="0" y="0"/>
          <a:chExt cx="0" cy="0"/>
        </a:xfrm>
      </p:grpSpPr>
      <p:grpSp>
        <p:nvGrpSpPr>
          <p:cNvPr id="6777" name="Google Shape;6777;p42"/>
          <p:cNvGrpSpPr/>
          <p:nvPr/>
        </p:nvGrpSpPr>
        <p:grpSpPr>
          <a:xfrm>
            <a:off x="-18275" y="-52337"/>
            <a:ext cx="9191374" cy="5226625"/>
            <a:chOff x="-35391" y="-52337"/>
            <a:chExt cx="9191374" cy="5226625"/>
          </a:xfrm>
        </p:grpSpPr>
        <p:grpSp>
          <p:nvGrpSpPr>
            <p:cNvPr id="6778" name="Google Shape;6778;p42"/>
            <p:cNvGrpSpPr/>
            <p:nvPr/>
          </p:nvGrpSpPr>
          <p:grpSpPr>
            <a:xfrm>
              <a:off x="5178375" y="-45050"/>
              <a:ext cx="3977608" cy="5216450"/>
              <a:chOff x="5178375" y="-45050"/>
              <a:chExt cx="3977608" cy="5216450"/>
            </a:xfrm>
          </p:grpSpPr>
          <p:grpSp>
            <p:nvGrpSpPr>
              <p:cNvPr id="6779" name="Google Shape;6779;p42"/>
              <p:cNvGrpSpPr/>
              <p:nvPr/>
            </p:nvGrpSpPr>
            <p:grpSpPr>
              <a:xfrm>
                <a:off x="5178375" y="-45050"/>
                <a:ext cx="3977608" cy="5216450"/>
                <a:chOff x="5178375" y="-51179"/>
                <a:chExt cx="3977608" cy="5216450"/>
              </a:xfrm>
            </p:grpSpPr>
            <p:sp>
              <p:nvSpPr>
                <p:cNvPr id="6780" name="Google Shape;6780;p4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4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4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4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4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4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4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4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4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4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4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4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4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4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4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4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4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4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4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4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4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4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4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4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4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4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4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4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4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4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4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4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2" name="Google Shape;6812;p4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4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4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4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42"/>
            <p:cNvGrpSpPr/>
            <p:nvPr/>
          </p:nvGrpSpPr>
          <p:grpSpPr>
            <a:xfrm>
              <a:off x="-35391" y="-52337"/>
              <a:ext cx="5221525" cy="5226625"/>
              <a:chOff x="1190625" y="238125"/>
              <a:chExt cx="5221525" cy="5226625"/>
            </a:xfrm>
          </p:grpSpPr>
          <p:sp>
            <p:nvSpPr>
              <p:cNvPr id="6817" name="Google Shape;6817;p4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4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4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4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4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4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4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4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4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4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4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4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4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4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4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4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4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4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4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4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4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4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4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4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4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4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4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4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4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4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4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4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4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4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4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4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4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4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4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4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4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58" name="Google Shape;6858;p42"/>
          <p:cNvSpPr txBox="1"/>
          <p:nvPr>
            <p:ph type="title"/>
          </p:nvPr>
        </p:nvSpPr>
        <p:spPr>
          <a:xfrm>
            <a:off x="12458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6859" name="Google Shape;6859;p42"/>
          <p:cNvSpPr txBox="1"/>
          <p:nvPr>
            <p:ph idx="1" type="subTitle"/>
          </p:nvPr>
        </p:nvSpPr>
        <p:spPr>
          <a:xfrm>
            <a:off x="8801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60" name="Google Shape;6860;p42"/>
          <p:cNvSpPr txBox="1"/>
          <p:nvPr>
            <p:ph idx="2" type="title"/>
          </p:nvPr>
        </p:nvSpPr>
        <p:spPr>
          <a:xfrm>
            <a:off x="37695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6861" name="Google Shape;6861;p42"/>
          <p:cNvSpPr txBox="1"/>
          <p:nvPr>
            <p:ph idx="3" type="subTitle"/>
          </p:nvPr>
        </p:nvSpPr>
        <p:spPr>
          <a:xfrm>
            <a:off x="34038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62" name="Google Shape;6862;p42"/>
          <p:cNvSpPr txBox="1"/>
          <p:nvPr>
            <p:ph idx="4" type="title"/>
          </p:nvPr>
        </p:nvSpPr>
        <p:spPr>
          <a:xfrm>
            <a:off x="62932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6863" name="Google Shape;6863;p42"/>
          <p:cNvSpPr txBox="1"/>
          <p:nvPr>
            <p:ph idx="5" type="subTitle"/>
          </p:nvPr>
        </p:nvSpPr>
        <p:spPr>
          <a:xfrm>
            <a:off x="59275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64" name="Google Shape;6864;p42"/>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2"/>
          <p:cNvSpPr/>
          <p:nvPr/>
        </p:nvSpPr>
        <p:spPr>
          <a:xfrm flipH="1">
            <a:off x="-28283" y="2463534"/>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42"/>
          <p:cNvSpPr/>
          <p:nvPr/>
        </p:nvSpPr>
        <p:spPr>
          <a:xfrm>
            <a:off x="82675" y="3180588"/>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42"/>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2"/>
          <p:cNvSpPr/>
          <p:nvPr/>
        </p:nvSpPr>
        <p:spPr>
          <a:xfrm flipH="1">
            <a:off x="8894975" y="15349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42"/>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42"/>
          <p:cNvSpPr/>
          <p:nvPr/>
        </p:nvSpPr>
        <p:spPr>
          <a:xfrm flipH="1">
            <a:off x="-8573" y="29460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42"/>
          <p:cNvSpPr/>
          <p:nvPr/>
        </p:nvSpPr>
        <p:spPr>
          <a:xfrm flipH="1">
            <a:off x="5" y="2088475"/>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42"/>
          <p:cNvSpPr/>
          <p:nvPr/>
        </p:nvSpPr>
        <p:spPr>
          <a:xfrm flipH="1">
            <a:off x="4" y="2271407"/>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42"/>
          <p:cNvSpPr/>
          <p:nvPr/>
        </p:nvSpPr>
        <p:spPr>
          <a:xfrm>
            <a:off x="4027000" y="827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42"/>
          <p:cNvSpPr/>
          <p:nvPr/>
        </p:nvSpPr>
        <p:spPr>
          <a:xfrm>
            <a:off x="4091250" y="2086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42"/>
          <p:cNvSpPr/>
          <p:nvPr/>
        </p:nvSpPr>
        <p:spPr>
          <a:xfrm>
            <a:off x="4176525" y="1092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6" name="Google Shape;6876;p42"/>
          <p:cNvGrpSpPr/>
          <p:nvPr/>
        </p:nvGrpSpPr>
        <p:grpSpPr>
          <a:xfrm flipH="1">
            <a:off x="-587" y="4245775"/>
            <a:ext cx="1087550" cy="898200"/>
            <a:chOff x="8056450" y="4245775"/>
            <a:chExt cx="1087550" cy="898200"/>
          </a:xfrm>
        </p:grpSpPr>
        <p:sp>
          <p:nvSpPr>
            <p:cNvPr id="6877" name="Google Shape;6877;p42"/>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42"/>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9" name="Google Shape;6879;p42"/>
          <p:cNvSpPr/>
          <p:nvPr/>
        </p:nvSpPr>
        <p:spPr>
          <a:xfrm>
            <a:off x="3941725" y="2051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2"/>
          <p:cNvSpPr/>
          <p:nvPr/>
        </p:nvSpPr>
        <p:spPr>
          <a:xfrm>
            <a:off x="4027000" y="3114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42"/>
          <p:cNvSpPr/>
          <p:nvPr/>
        </p:nvSpPr>
        <p:spPr>
          <a:xfrm>
            <a:off x="4154900" y="3416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42"/>
          <p:cNvSpPr/>
          <p:nvPr/>
        </p:nvSpPr>
        <p:spPr>
          <a:xfrm flipH="1">
            <a:off x="8745086"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42"/>
          <p:cNvSpPr/>
          <p:nvPr/>
        </p:nvSpPr>
        <p:spPr>
          <a:xfrm>
            <a:off x="4247575" y="2261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42"/>
          <p:cNvSpPr/>
          <p:nvPr/>
        </p:nvSpPr>
        <p:spPr>
          <a:xfrm>
            <a:off x="4148100" y="3614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42"/>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42"/>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42"/>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42"/>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2"/>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42"/>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42"/>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42"/>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42"/>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42"/>
          <p:cNvSpPr/>
          <p:nvPr/>
        </p:nvSpPr>
        <p:spPr>
          <a:xfrm>
            <a:off x="110000" y="391378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42"/>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42"/>
          <p:cNvSpPr/>
          <p:nvPr/>
        </p:nvSpPr>
        <p:spPr>
          <a:xfrm>
            <a:off x="463438" y="8267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42"/>
          <p:cNvSpPr/>
          <p:nvPr/>
        </p:nvSpPr>
        <p:spPr>
          <a:xfrm>
            <a:off x="598163" y="7244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42"/>
          <p:cNvSpPr/>
          <p:nvPr/>
        </p:nvSpPr>
        <p:spPr>
          <a:xfrm>
            <a:off x="562938" y="8198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42"/>
          <p:cNvSpPr/>
          <p:nvPr/>
        </p:nvSpPr>
        <p:spPr>
          <a:xfrm>
            <a:off x="520288" y="7346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42"/>
          <p:cNvSpPr/>
          <p:nvPr/>
        </p:nvSpPr>
        <p:spPr>
          <a:xfrm>
            <a:off x="369600" y="2152865"/>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2"/>
          <p:cNvSpPr/>
          <p:nvPr/>
        </p:nvSpPr>
        <p:spPr>
          <a:xfrm>
            <a:off x="485684" y="2311825"/>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2"/>
          <p:cNvSpPr/>
          <p:nvPr/>
        </p:nvSpPr>
        <p:spPr>
          <a:xfrm>
            <a:off x="491259" y="1955007"/>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2"/>
          <p:cNvSpPr/>
          <p:nvPr/>
        </p:nvSpPr>
        <p:spPr>
          <a:xfrm>
            <a:off x="613387" y="2152865"/>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2"/>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2"/>
          <p:cNvSpPr/>
          <p:nvPr/>
        </p:nvSpPr>
        <p:spPr>
          <a:xfrm>
            <a:off x="520998" y="334293"/>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2"/>
          <p:cNvSpPr/>
          <p:nvPr/>
        </p:nvSpPr>
        <p:spPr>
          <a:xfrm>
            <a:off x="535198" y="132868"/>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2"/>
          <p:cNvSpPr/>
          <p:nvPr/>
        </p:nvSpPr>
        <p:spPr>
          <a:xfrm>
            <a:off x="357273" y="232343"/>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42"/>
          <p:cNvSpPr/>
          <p:nvPr/>
        </p:nvSpPr>
        <p:spPr>
          <a:xfrm>
            <a:off x="8547050" y="21722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42"/>
          <p:cNvSpPr/>
          <p:nvPr/>
        </p:nvSpPr>
        <p:spPr>
          <a:xfrm>
            <a:off x="8611300" y="22981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42"/>
          <p:cNvSpPr/>
          <p:nvPr/>
        </p:nvSpPr>
        <p:spPr>
          <a:xfrm>
            <a:off x="8696575" y="21987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42"/>
          <p:cNvSpPr/>
          <p:nvPr/>
        </p:nvSpPr>
        <p:spPr>
          <a:xfrm>
            <a:off x="8461775" y="22946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42"/>
          <p:cNvSpPr/>
          <p:nvPr/>
        </p:nvSpPr>
        <p:spPr>
          <a:xfrm>
            <a:off x="8547050" y="24009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42"/>
          <p:cNvSpPr/>
          <p:nvPr/>
        </p:nvSpPr>
        <p:spPr>
          <a:xfrm>
            <a:off x="8674950" y="24311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42"/>
          <p:cNvSpPr/>
          <p:nvPr/>
        </p:nvSpPr>
        <p:spPr>
          <a:xfrm>
            <a:off x="8767625" y="23156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42"/>
          <p:cNvSpPr/>
          <p:nvPr/>
        </p:nvSpPr>
        <p:spPr>
          <a:xfrm>
            <a:off x="8668150" y="24509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42"/>
          <p:cNvSpPr/>
          <p:nvPr/>
        </p:nvSpPr>
        <p:spPr>
          <a:xfrm>
            <a:off x="6735054"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7" name="Google Shape;6917;p42"/>
          <p:cNvGrpSpPr/>
          <p:nvPr/>
        </p:nvGrpSpPr>
        <p:grpSpPr>
          <a:xfrm>
            <a:off x="5478201" y="4685225"/>
            <a:ext cx="668025" cy="291675"/>
            <a:chOff x="5478201" y="4685225"/>
            <a:chExt cx="668025" cy="291675"/>
          </a:xfrm>
        </p:grpSpPr>
        <p:sp>
          <p:nvSpPr>
            <p:cNvPr id="6918" name="Google Shape;6918;p42"/>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42"/>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2"/>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42"/>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42"/>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2"/>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42"/>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5" name="Google Shape;6925;p42"/>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42"/>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42"/>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42"/>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42"/>
          <p:cNvGrpSpPr/>
          <p:nvPr/>
        </p:nvGrpSpPr>
        <p:grpSpPr>
          <a:xfrm>
            <a:off x="6317941" y="4780925"/>
            <a:ext cx="142150" cy="237625"/>
            <a:chOff x="8498516" y="2700150"/>
            <a:chExt cx="142150" cy="237625"/>
          </a:xfrm>
        </p:grpSpPr>
        <p:sp>
          <p:nvSpPr>
            <p:cNvPr id="6930" name="Google Shape;6930;p42"/>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42"/>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42"/>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42"/>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42"/>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42"/>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42"/>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42"/>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42"/>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42"/>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0" name="Google Shape;6940;p42"/>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2"/>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42"/>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42"/>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2"/>
          <p:cNvSpPr/>
          <p:nvPr/>
        </p:nvSpPr>
        <p:spPr>
          <a:xfrm>
            <a:off x="4507613" y="92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42"/>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42"/>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2"/>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42"/>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42"/>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42"/>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42"/>
          <p:cNvSpPr/>
          <p:nvPr/>
        </p:nvSpPr>
        <p:spPr>
          <a:xfrm>
            <a:off x="7603711" y="4808125"/>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2"/>
          <p:cNvSpPr/>
          <p:nvPr/>
        </p:nvSpPr>
        <p:spPr>
          <a:xfrm>
            <a:off x="7736217" y="4902592"/>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42"/>
          <p:cNvSpPr/>
          <p:nvPr/>
        </p:nvSpPr>
        <p:spPr>
          <a:xfrm>
            <a:off x="7742580" y="4669257"/>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42"/>
          <p:cNvSpPr/>
          <p:nvPr/>
        </p:nvSpPr>
        <p:spPr>
          <a:xfrm>
            <a:off x="7881984" y="4808125"/>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2"/>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42"/>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42"/>
          <p:cNvSpPr/>
          <p:nvPr/>
        </p:nvSpPr>
        <p:spPr>
          <a:xfrm>
            <a:off x="213175" y="355455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2"/>
          <p:cNvSpPr/>
          <p:nvPr/>
        </p:nvSpPr>
        <p:spPr>
          <a:xfrm>
            <a:off x="1487200" y="231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2"/>
          <p:cNvSpPr/>
          <p:nvPr/>
        </p:nvSpPr>
        <p:spPr>
          <a:xfrm>
            <a:off x="1678800" y="195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2"/>
          <p:cNvSpPr/>
          <p:nvPr/>
        </p:nvSpPr>
        <p:spPr>
          <a:xfrm>
            <a:off x="1650375" y="351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2"/>
          <p:cNvSpPr/>
          <p:nvPr/>
        </p:nvSpPr>
        <p:spPr>
          <a:xfrm>
            <a:off x="1828300" y="287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2"/>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42"/>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42"/>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42"/>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42"/>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42"/>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42"/>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42"/>
          <p:cNvSpPr/>
          <p:nvPr/>
        </p:nvSpPr>
        <p:spPr>
          <a:xfrm>
            <a:off x="422500" y="293267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42"/>
          <p:cNvSpPr/>
          <p:nvPr/>
        </p:nvSpPr>
        <p:spPr>
          <a:xfrm>
            <a:off x="500950" y="298212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42"/>
          <p:cNvSpPr/>
          <p:nvPr/>
        </p:nvSpPr>
        <p:spPr>
          <a:xfrm>
            <a:off x="493550" y="289002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42"/>
          <p:cNvSpPr/>
          <p:nvPr/>
        </p:nvSpPr>
        <p:spPr>
          <a:xfrm flipH="1" rot="10800000">
            <a:off x="8731788" y="36730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2"/>
          <p:cNvSpPr/>
          <p:nvPr/>
        </p:nvSpPr>
        <p:spPr>
          <a:xfrm flipH="1" rot="10800000">
            <a:off x="8752813" y="38009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2"/>
          <p:cNvSpPr/>
          <p:nvPr/>
        </p:nvSpPr>
        <p:spPr>
          <a:xfrm flipH="1" rot="10800000">
            <a:off x="8632313" y="37657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2"/>
          <p:cNvSpPr/>
          <p:nvPr/>
        </p:nvSpPr>
        <p:spPr>
          <a:xfrm flipH="1" rot="10800000">
            <a:off x="8674938" y="38862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42"/>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42"/>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2"/>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2"/>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42"/>
          <p:cNvSpPr/>
          <p:nvPr/>
        </p:nvSpPr>
        <p:spPr>
          <a:xfrm flipH="1">
            <a:off x="5101088" y="4790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42"/>
          <p:cNvSpPr/>
          <p:nvPr/>
        </p:nvSpPr>
        <p:spPr>
          <a:xfrm flipH="1">
            <a:off x="5030038" y="4840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2"/>
          <p:cNvSpPr/>
          <p:nvPr/>
        </p:nvSpPr>
        <p:spPr>
          <a:xfrm flipH="1">
            <a:off x="5037438" y="4748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2"/>
          <p:cNvSpPr/>
          <p:nvPr/>
        </p:nvSpPr>
        <p:spPr>
          <a:xfrm>
            <a:off x="2332188" y="48600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2"/>
          <p:cNvSpPr/>
          <p:nvPr/>
        </p:nvSpPr>
        <p:spPr>
          <a:xfrm>
            <a:off x="2183238" y="48742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42"/>
          <p:cNvSpPr/>
          <p:nvPr/>
        </p:nvSpPr>
        <p:spPr>
          <a:xfrm>
            <a:off x="2246913" y="47990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42"/>
          <p:cNvSpPr/>
          <p:nvPr/>
        </p:nvSpPr>
        <p:spPr>
          <a:xfrm>
            <a:off x="2268513" y="49231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2"/>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2"/>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2"/>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42"/>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42"/>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2"/>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2"/>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2"/>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2"/>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42"/>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42"/>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8" name="Google Shape;6998;p42"/>
          <p:cNvGrpSpPr/>
          <p:nvPr/>
        </p:nvGrpSpPr>
        <p:grpSpPr>
          <a:xfrm>
            <a:off x="347963" y="1488138"/>
            <a:ext cx="163175" cy="249025"/>
            <a:chOff x="347963" y="1488138"/>
            <a:chExt cx="163175" cy="249025"/>
          </a:xfrm>
        </p:grpSpPr>
        <p:sp>
          <p:nvSpPr>
            <p:cNvPr id="6999" name="Google Shape;6999;p42"/>
            <p:cNvSpPr/>
            <p:nvPr/>
          </p:nvSpPr>
          <p:spPr>
            <a:xfrm>
              <a:off x="447438" y="17068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2"/>
            <p:cNvSpPr/>
            <p:nvPr/>
          </p:nvSpPr>
          <p:spPr>
            <a:xfrm>
              <a:off x="468463" y="15666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42"/>
            <p:cNvSpPr/>
            <p:nvPr/>
          </p:nvSpPr>
          <p:spPr>
            <a:xfrm>
              <a:off x="347963" y="16018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42"/>
            <p:cNvSpPr/>
            <p:nvPr/>
          </p:nvSpPr>
          <p:spPr>
            <a:xfrm>
              <a:off x="390588" y="14881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3" name="Google Shape;7003;p42"/>
          <p:cNvSpPr/>
          <p:nvPr/>
        </p:nvSpPr>
        <p:spPr>
          <a:xfrm>
            <a:off x="834352" y="-6257"/>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2"/>
          <p:cNvSpPr/>
          <p:nvPr/>
        </p:nvSpPr>
        <p:spPr>
          <a:xfrm>
            <a:off x="1715688" y="-4231"/>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42"/>
          <p:cNvSpPr/>
          <p:nvPr/>
        </p:nvSpPr>
        <p:spPr>
          <a:xfrm>
            <a:off x="8101900" y="4674294"/>
            <a:ext cx="746489" cy="467971"/>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42"/>
          <p:cNvSpPr txBox="1"/>
          <p:nvPr>
            <p:ph idx="6"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400"/>
              <a:buNone/>
              <a:defRPr sz="3400"/>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7007" name="Shape 7007"/>
        <p:cNvGrpSpPr/>
        <p:nvPr/>
      </p:nvGrpSpPr>
      <p:grpSpPr>
        <a:xfrm>
          <a:off x="0" y="0"/>
          <a:ext cx="0" cy="0"/>
          <a:chOff x="0" y="0"/>
          <a:chExt cx="0" cy="0"/>
        </a:xfrm>
      </p:grpSpPr>
      <p:grpSp>
        <p:nvGrpSpPr>
          <p:cNvPr id="7008" name="Google Shape;7008;p43"/>
          <p:cNvGrpSpPr/>
          <p:nvPr/>
        </p:nvGrpSpPr>
        <p:grpSpPr>
          <a:xfrm>
            <a:off x="-18275" y="-52337"/>
            <a:ext cx="9191374" cy="5226625"/>
            <a:chOff x="-35391" y="-52337"/>
            <a:chExt cx="9191374" cy="5226625"/>
          </a:xfrm>
        </p:grpSpPr>
        <p:grpSp>
          <p:nvGrpSpPr>
            <p:cNvPr id="7009" name="Google Shape;7009;p43"/>
            <p:cNvGrpSpPr/>
            <p:nvPr/>
          </p:nvGrpSpPr>
          <p:grpSpPr>
            <a:xfrm>
              <a:off x="5178375" y="-45050"/>
              <a:ext cx="3977608" cy="5216450"/>
              <a:chOff x="5178375" y="-45050"/>
              <a:chExt cx="3977608" cy="5216450"/>
            </a:xfrm>
          </p:grpSpPr>
          <p:grpSp>
            <p:nvGrpSpPr>
              <p:cNvPr id="7010" name="Google Shape;7010;p43"/>
              <p:cNvGrpSpPr/>
              <p:nvPr/>
            </p:nvGrpSpPr>
            <p:grpSpPr>
              <a:xfrm>
                <a:off x="5178375" y="-45050"/>
                <a:ext cx="3977608" cy="5216450"/>
                <a:chOff x="5178375" y="-51179"/>
                <a:chExt cx="3977608" cy="5216450"/>
              </a:xfrm>
            </p:grpSpPr>
            <p:sp>
              <p:nvSpPr>
                <p:cNvPr id="7011" name="Google Shape;7011;p4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4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4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4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4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4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4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4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4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4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4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4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4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4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4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4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3" name="Google Shape;7043;p4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4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4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43"/>
            <p:cNvGrpSpPr/>
            <p:nvPr/>
          </p:nvGrpSpPr>
          <p:grpSpPr>
            <a:xfrm>
              <a:off x="-35391" y="-52337"/>
              <a:ext cx="5221525" cy="5226625"/>
              <a:chOff x="1190625" y="238125"/>
              <a:chExt cx="5221525" cy="5226625"/>
            </a:xfrm>
          </p:grpSpPr>
          <p:sp>
            <p:nvSpPr>
              <p:cNvPr id="7048" name="Google Shape;7048;p4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4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4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4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4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4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4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4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4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4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4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4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4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4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4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4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4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4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4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4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4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4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4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4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4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4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4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4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4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4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4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4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4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4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4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89" name="Google Shape;7089;p43"/>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43"/>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43"/>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43"/>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43"/>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43"/>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43"/>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43"/>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43"/>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43"/>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43"/>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43"/>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43"/>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43"/>
          <p:cNvSpPr/>
          <p:nvPr/>
        </p:nvSpPr>
        <p:spPr>
          <a:xfrm>
            <a:off x="3476949" y="1291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43"/>
          <p:cNvSpPr/>
          <p:nvPr/>
        </p:nvSpPr>
        <p:spPr>
          <a:xfrm>
            <a:off x="3285001" y="2364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43"/>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3"/>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43"/>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43"/>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3"/>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43"/>
          <p:cNvSpPr/>
          <p:nvPr/>
        </p:nvSpPr>
        <p:spPr>
          <a:xfrm>
            <a:off x="2757522" y="49282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43"/>
          <p:cNvSpPr/>
          <p:nvPr/>
        </p:nvSpPr>
        <p:spPr>
          <a:xfrm>
            <a:off x="2828572" y="48588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43"/>
          <p:cNvSpPr/>
          <p:nvPr/>
        </p:nvSpPr>
        <p:spPr>
          <a:xfrm>
            <a:off x="2821772" y="49954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43"/>
          <p:cNvSpPr/>
          <p:nvPr/>
        </p:nvSpPr>
        <p:spPr>
          <a:xfrm>
            <a:off x="2899647" y="48213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43"/>
          <p:cNvSpPr/>
          <p:nvPr/>
        </p:nvSpPr>
        <p:spPr>
          <a:xfrm>
            <a:off x="2750697" y="48181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3"/>
          <p:cNvSpPr/>
          <p:nvPr/>
        </p:nvSpPr>
        <p:spPr>
          <a:xfrm>
            <a:off x="2885422" y="49424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43"/>
          <p:cNvSpPr/>
          <p:nvPr/>
        </p:nvSpPr>
        <p:spPr>
          <a:xfrm>
            <a:off x="2835972" y="47577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43"/>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43"/>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43"/>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43"/>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3"/>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43"/>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43"/>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43"/>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43"/>
          <p:cNvSpPr/>
          <p:nvPr/>
        </p:nvSpPr>
        <p:spPr>
          <a:xfrm>
            <a:off x="4265175" y="-10450"/>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43"/>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3"/>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43"/>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43"/>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43"/>
          <p:cNvSpPr/>
          <p:nvPr/>
        </p:nvSpPr>
        <p:spPr>
          <a:xfrm>
            <a:off x="5535350" y="197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43"/>
          <p:cNvSpPr/>
          <p:nvPr/>
        </p:nvSpPr>
        <p:spPr>
          <a:xfrm>
            <a:off x="5726950" y="161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43"/>
          <p:cNvSpPr/>
          <p:nvPr/>
        </p:nvSpPr>
        <p:spPr>
          <a:xfrm>
            <a:off x="5698525" y="317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43"/>
          <p:cNvSpPr/>
          <p:nvPr/>
        </p:nvSpPr>
        <p:spPr>
          <a:xfrm>
            <a:off x="5876450" y="253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43"/>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43"/>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43"/>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43"/>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43"/>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43"/>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43"/>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43"/>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43"/>
          <p:cNvSpPr/>
          <p:nvPr/>
        </p:nvSpPr>
        <p:spPr>
          <a:xfrm>
            <a:off x="6709425" y="168981"/>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43"/>
          <p:cNvSpPr/>
          <p:nvPr/>
        </p:nvSpPr>
        <p:spPr>
          <a:xfrm>
            <a:off x="6879975" y="313137"/>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43"/>
          <p:cNvSpPr/>
          <p:nvPr/>
        </p:nvSpPr>
        <p:spPr>
          <a:xfrm>
            <a:off x="6942535" y="117739"/>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43"/>
          <p:cNvSpPr/>
          <p:nvPr/>
        </p:nvSpPr>
        <p:spPr>
          <a:xfrm>
            <a:off x="6737850" y="233206"/>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43"/>
          <p:cNvSpPr/>
          <p:nvPr/>
        </p:nvSpPr>
        <p:spPr>
          <a:xfrm>
            <a:off x="6907005" y="343667"/>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43"/>
          <p:cNvSpPr/>
          <p:nvPr/>
        </p:nvSpPr>
        <p:spPr>
          <a:xfrm>
            <a:off x="6960284" y="144144"/>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7" name="Google Shape;7147;p43"/>
          <p:cNvGrpSpPr/>
          <p:nvPr/>
        </p:nvGrpSpPr>
        <p:grpSpPr>
          <a:xfrm>
            <a:off x="5236903" y="4728844"/>
            <a:ext cx="170580" cy="285126"/>
            <a:chOff x="6760903" y="4652644"/>
            <a:chExt cx="170580" cy="285126"/>
          </a:xfrm>
        </p:grpSpPr>
        <p:sp>
          <p:nvSpPr>
            <p:cNvPr id="7148" name="Google Shape;7148;p4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4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4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4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4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4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4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43"/>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43"/>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4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8" name="Google Shape;7158;p43"/>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43"/>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43"/>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43"/>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3"/>
          <p:cNvSpPr/>
          <p:nvPr/>
        </p:nvSpPr>
        <p:spPr>
          <a:xfrm>
            <a:off x="1145467" y="4759255"/>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43"/>
          <p:cNvSpPr/>
          <p:nvPr/>
        </p:nvSpPr>
        <p:spPr>
          <a:xfrm>
            <a:off x="1071736" y="4865085"/>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43"/>
          <p:cNvSpPr/>
          <p:nvPr/>
        </p:nvSpPr>
        <p:spPr>
          <a:xfrm>
            <a:off x="1145467" y="4956995"/>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5" name="Google Shape;7165;p43"/>
          <p:cNvGrpSpPr/>
          <p:nvPr/>
        </p:nvGrpSpPr>
        <p:grpSpPr>
          <a:xfrm>
            <a:off x="8647009" y="194912"/>
            <a:ext cx="334302" cy="192008"/>
            <a:chOff x="9375950" y="488913"/>
            <a:chExt cx="440625" cy="253075"/>
          </a:xfrm>
        </p:grpSpPr>
        <p:sp>
          <p:nvSpPr>
            <p:cNvPr id="7166" name="Google Shape;7166;p43"/>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43"/>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43"/>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43"/>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0" name="Google Shape;7170;p43"/>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3"/>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43"/>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43"/>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43"/>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43"/>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43"/>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43"/>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43"/>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9" name="Google Shape;7179;p43"/>
          <p:cNvGrpSpPr/>
          <p:nvPr/>
        </p:nvGrpSpPr>
        <p:grpSpPr>
          <a:xfrm>
            <a:off x="8762741" y="1661525"/>
            <a:ext cx="255850" cy="234225"/>
            <a:chOff x="8488416" y="1568550"/>
            <a:chExt cx="255850" cy="234225"/>
          </a:xfrm>
        </p:grpSpPr>
        <p:sp>
          <p:nvSpPr>
            <p:cNvPr id="7180" name="Google Shape;7180;p43"/>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43"/>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43"/>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3"/>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43"/>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43"/>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3"/>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43"/>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43"/>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9" name="Google Shape;7189;p43"/>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43"/>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43"/>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43"/>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43"/>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43"/>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43"/>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43"/>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43"/>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43"/>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9" name="Google Shape;7199;p43"/>
          <p:cNvGrpSpPr/>
          <p:nvPr/>
        </p:nvGrpSpPr>
        <p:grpSpPr>
          <a:xfrm>
            <a:off x="599183" y="4779431"/>
            <a:ext cx="134775" cy="225278"/>
            <a:chOff x="6760903" y="4652644"/>
            <a:chExt cx="170580" cy="285126"/>
          </a:xfrm>
        </p:grpSpPr>
        <p:sp>
          <p:nvSpPr>
            <p:cNvPr id="7200" name="Google Shape;7200;p4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4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4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4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4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4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4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43"/>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43"/>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4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0" name="Google Shape;7210;p43"/>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43"/>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43"/>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43"/>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43"/>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43"/>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3"/>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43"/>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43"/>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3"/>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43"/>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43"/>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2" name="Google Shape;7222;p43"/>
          <p:cNvGrpSpPr/>
          <p:nvPr/>
        </p:nvGrpSpPr>
        <p:grpSpPr>
          <a:xfrm>
            <a:off x="479992" y="1867368"/>
            <a:ext cx="182180" cy="248666"/>
            <a:chOff x="525542" y="2117668"/>
            <a:chExt cx="182180" cy="248666"/>
          </a:xfrm>
        </p:grpSpPr>
        <p:sp>
          <p:nvSpPr>
            <p:cNvPr id="7223" name="Google Shape;7223;p43"/>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43"/>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3"/>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43"/>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43"/>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43"/>
          <p:cNvGrpSpPr/>
          <p:nvPr/>
        </p:nvGrpSpPr>
        <p:grpSpPr>
          <a:xfrm>
            <a:off x="501660" y="4344613"/>
            <a:ext cx="177400" cy="152350"/>
            <a:chOff x="548748" y="1435025"/>
            <a:chExt cx="177400" cy="152350"/>
          </a:xfrm>
        </p:grpSpPr>
        <p:sp>
          <p:nvSpPr>
            <p:cNvPr id="7229" name="Google Shape;7229;p43"/>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43"/>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43"/>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43"/>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3" name="Google Shape;7233;p43"/>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3"/>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43"/>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43"/>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43"/>
          <p:cNvGrpSpPr/>
          <p:nvPr/>
        </p:nvGrpSpPr>
        <p:grpSpPr>
          <a:xfrm>
            <a:off x="8632603" y="4853700"/>
            <a:ext cx="120546" cy="117225"/>
            <a:chOff x="8793003" y="4210475"/>
            <a:chExt cx="120546" cy="117225"/>
          </a:xfrm>
        </p:grpSpPr>
        <p:sp>
          <p:nvSpPr>
            <p:cNvPr id="7238" name="Google Shape;7238;p43"/>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3"/>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43"/>
          <p:cNvGrpSpPr/>
          <p:nvPr/>
        </p:nvGrpSpPr>
        <p:grpSpPr>
          <a:xfrm>
            <a:off x="141691" y="2513138"/>
            <a:ext cx="120546" cy="117225"/>
            <a:chOff x="8793003" y="4210475"/>
            <a:chExt cx="120546" cy="117225"/>
          </a:xfrm>
        </p:grpSpPr>
        <p:sp>
          <p:nvSpPr>
            <p:cNvPr id="7241" name="Google Shape;7241;p43"/>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43"/>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3" name="Google Shape;7243;p43"/>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43"/>
          <p:cNvSpPr/>
          <p:nvPr/>
        </p:nvSpPr>
        <p:spPr>
          <a:xfrm>
            <a:off x="1478924" y="4686625"/>
            <a:ext cx="921154" cy="461646"/>
          </a:xfrm>
          <a:custGeom>
            <a:rect b="b" l="l" r="r" t="t"/>
            <a:pathLst>
              <a:path extrusionOk="0" h="14035" w="28005">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3"/>
          <p:cNvSpPr/>
          <p:nvPr/>
        </p:nvSpPr>
        <p:spPr>
          <a:xfrm>
            <a:off x="3217513" y="4674717"/>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43"/>
          <p:cNvSpPr txBox="1"/>
          <p:nvPr>
            <p:ph type="title"/>
          </p:nvPr>
        </p:nvSpPr>
        <p:spPr>
          <a:xfrm>
            <a:off x="2085199" y="16066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247" name="Google Shape;7247;p43"/>
          <p:cNvSpPr txBox="1"/>
          <p:nvPr>
            <p:ph idx="1" type="subTitle"/>
          </p:nvPr>
        </p:nvSpPr>
        <p:spPr>
          <a:xfrm>
            <a:off x="2085199" y="21169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48" name="Google Shape;7248;p43"/>
          <p:cNvSpPr txBox="1"/>
          <p:nvPr>
            <p:ph idx="2" type="title"/>
          </p:nvPr>
        </p:nvSpPr>
        <p:spPr>
          <a:xfrm>
            <a:off x="5621200" y="16066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249" name="Google Shape;7249;p43"/>
          <p:cNvSpPr txBox="1"/>
          <p:nvPr>
            <p:ph idx="3" type="subTitle"/>
          </p:nvPr>
        </p:nvSpPr>
        <p:spPr>
          <a:xfrm>
            <a:off x="5621200" y="21169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50" name="Google Shape;7250;p43"/>
          <p:cNvSpPr txBox="1"/>
          <p:nvPr>
            <p:ph idx="4" type="title"/>
          </p:nvPr>
        </p:nvSpPr>
        <p:spPr>
          <a:xfrm>
            <a:off x="2085199" y="30400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251" name="Google Shape;7251;p43"/>
          <p:cNvSpPr txBox="1"/>
          <p:nvPr>
            <p:ph idx="5" type="subTitle"/>
          </p:nvPr>
        </p:nvSpPr>
        <p:spPr>
          <a:xfrm>
            <a:off x="2085199" y="35503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52" name="Google Shape;7252;p43"/>
          <p:cNvSpPr txBox="1"/>
          <p:nvPr>
            <p:ph idx="6" type="title"/>
          </p:nvPr>
        </p:nvSpPr>
        <p:spPr>
          <a:xfrm>
            <a:off x="5621200" y="30400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253" name="Google Shape;7253;p43"/>
          <p:cNvSpPr txBox="1"/>
          <p:nvPr>
            <p:ph idx="7" type="subTitle"/>
          </p:nvPr>
        </p:nvSpPr>
        <p:spPr>
          <a:xfrm>
            <a:off x="5621209" y="3550375"/>
            <a:ext cx="2217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54" name="Google Shape;7254;p43"/>
          <p:cNvSpPr txBox="1"/>
          <p:nvPr>
            <p:ph idx="8"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255" name="Shape 7255"/>
        <p:cNvGrpSpPr/>
        <p:nvPr/>
      </p:nvGrpSpPr>
      <p:grpSpPr>
        <a:xfrm>
          <a:off x="0" y="0"/>
          <a:ext cx="0" cy="0"/>
          <a:chOff x="0" y="0"/>
          <a:chExt cx="0" cy="0"/>
        </a:xfrm>
      </p:grpSpPr>
      <p:grpSp>
        <p:nvGrpSpPr>
          <p:cNvPr id="7256" name="Google Shape;7256;p44"/>
          <p:cNvGrpSpPr/>
          <p:nvPr/>
        </p:nvGrpSpPr>
        <p:grpSpPr>
          <a:xfrm>
            <a:off x="-18275" y="-52337"/>
            <a:ext cx="9191374" cy="5226625"/>
            <a:chOff x="-35391" y="-52337"/>
            <a:chExt cx="9191374" cy="5226625"/>
          </a:xfrm>
        </p:grpSpPr>
        <p:grpSp>
          <p:nvGrpSpPr>
            <p:cNvPr id="7257" name="Google Shape;7257;p44"/>
            <p:cNvGrpSpPr/>
            <p:nvPr/>
          </p:nvGrpSpPr>
          <p:grpSpPr>
            <a:xfrm>
              <a:off x="5178375" y="-45050"/>
              <a:ext cx="3977608" cy="5216450"/>
              <a:chOff x="5178375" y="-45050"/>
              <a:chExt cx="3977608" cy="5216450"/>
            </a:xfrm>
          </p:grpSpPr>
          <p:grpSp>
            <p:nvGrpSpPr>
              <p:cNvPr id="7258" name="Google Shape;7258;p44"/>
              <p:cNvGrpSpPr/>
              <p:nvPr/>
            </p:nvGrpSpPr>
            <p:grpSpPr>
              <a:xfrm>
                <a:off x="5178375" y="-45050"/>
                <a:ext cx="3977608" cy="5216450"/>
                <a:chOff x="5178375" y="-51179"/>
                <a:chExt cx="3977608" cy="5216450"/>
              </a:xfrm>
            </p:grpSpPr>
            <p:sp>
              <p:nvSpPr>
                <p:cNvPr id="7259" name="Google Shape;7259;p4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4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4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4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4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4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4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4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4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4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4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4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4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4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4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4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4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4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4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4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4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4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4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4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4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4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4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4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1" name="Google Shape;7291;p4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4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4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4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44"/>
            <p:cNvGrpSpPr/>
            <p:nvPr/>
          </p:nvGrpSpPr>
          <p:grpSpPr>
            <a:xfrm>
              <a:off x="-35391" y="-52337"/>
              <a:ext cx="5221525" cy="5226625"/>
              <a:chOff x="1190625" y="238125"/>
              <a:chExt cx="5221525" cy="5226625"/>
            </a:xfrm>
          </p:grpSpPr>
          <p:sp>
            <p:nvSpPr>
              <p:cNvPr id="7296" name="Google Shape;7296;p4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4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4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4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4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4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4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4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4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4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4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4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4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4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4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4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4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4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4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4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4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4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4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4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4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4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4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4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4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4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4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4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4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4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4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4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4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4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4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4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4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37" name="Google Shape;7337;p44"/>
          <p:cNvSpPr/>
          <p:nvPr/>
        </p:nvSpPr>
        <p:spPr>
          <a:xfrm>
            <a:off x="-2814" y="1925"/>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44"/>
          <p:cNvSpPr/>
          <p:nvPr/>
        </p:nvSpPr>
        <p:spPr>
          <a:xfrm>
            <a:off x="615711" y="194075"/>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44"/>
          <p:cNvSpPr/>
          <p:nvPr/>
        </p:nvSpPr>
        <p:spPr>
          <a:xfrm>
            <a:off x="324061" y="3220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44"/>
          <p:cNvSpPr/>
          <p:nvPr/>
        </p:nvSpPr>
        <p:spPr>
          <a:xfrm>
            <a:off x="395111" y="2526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44"/>
          <p:cNvSpPr/>
          <p:nvPr/>
        </p:nvSpPr>
        <p:spPr>
          <a:xfrm>
            <a:off x="388311" y="3892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44"/>
          <p:cNvSpPr/>
          <p:nvPr/>
        </p:nvSpPr>
        <p:spPr>
          <a:xfrm>
            <a:off x="466186" y="2151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44"/>
          <p:cNvSpPr/>
          <p:nvPr/>
        </p:nvSpPr>
        <p:spPr>
          <a:xfrm>
            <a:off x="317236" y="2118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44"/>
          <p:cNvSpPr/>
          <p:nvPr/>
        </p:nvSpPr>
        <p:spPr>
          <a:xfrm>
            <a:off x="451961" y="3362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44"/>
          <p:cNvSpPr/>
          <p:nvPr/>
        </p:nvSpPr>
        <p:spPr>
          <a:xfrm>
            <a:off x="402511" y="1514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44"/>
          <p:cNvSpPr/>
          <p:nvPr/>
        </p:nvSpPr>
        <p:spPr>
          <a:xfrm>
            <a:off x="537236" y="632600"/>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44"/>
          <p:cNvSpPr/>
          <p:nvPr/>
        </p:nvSpPr>
        <p:spPr>
          <a:xfrm>
            <a:off x="764636" y="1656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44"/>
          <p:cNvSpPr/>
          <p:nvPr/>
        </p:nvSpPr>
        <p:spPr>
          <a:xfrm>
            <a:off x="757836" y="407275"/>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44"/>
          <p:cNvSpPr/>
          <p:nvPr/>
        </p:nvSpPr>
        <p:spPr>
          <a:xfrm>
            <a:off x="1020461" y="58775"/>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44"/>
          <p:cNvSpPr/>
          <p:nvPr/>
        </p:nvSpPr>
        <p:spPr>
          <a:xfrm>
            <a:off x="892561" y="677300"/>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44"/>
          <p:cNvSpPr/>
          <p:nvPr/>
        </p:nvSpPr>
        <p:spPr>
          <a:xfrm>
            <a:off x="3685586" y="487535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44"/>
          <p:cNvSpPr/>
          <p:nvPr/>
        </p:nvSpPr>
        <p:spPr>
          <a:xfrm>
            <a:off x="-2814" y="4690600"/>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44"/>
          <p:cNvSpPr/>
          <p:nvPr/>
        </p:nvSpPr>
        <p:spPr>
          <a:xfrm>
            <a:off x="501411" y="47611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44"/>
          <p:cNvSpPr/>
          <p:nvPr/>
        </p:nvSpPr>
        <p:spPr>
          <a:xfrm>
            <a:off x="643536" y="48624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44"/>
          <p:cNvSpPr/>
          <p:nvPr/>
        </p:nvSpPr>
        <p:spPr>
          <a:xfrm>
            <a:off x="650361" y="46122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44"/>
          <p:cNvSpPr/>
          <p:nvPr/>
        </p:nvSpPr>
        <p:spPr>
          <a:xfrm>
            <a:off x="799886" y="47611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4"/>
          <p:cNvSpPr/>
          <p:nvPr/>
        </p:nvSpPr>
        <p:spPr>
          <a:xfrm>
            <a:off x="5988011" y="48395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44"/>
          <p:cNvSpPr/>
          <p:nvPr/>
        </p:nvSpPr>
        <p:spPr>
          <a:xfrm>
            <a:off x="3230786" y="48753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44"/>
          <p:cNvSpPr/>
          <p:nvPr/>
        </p:nvSpPr>
        <p:spPr>
          <a:xfrm>
            <a:off x="3422386" y="48395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44"/>
          <p:cNvSpPr/>
          <p:nvPr/>
        </p:nvSpPr>
        <p:spPr>
          <a:xfrm>
            <a:off x="3393961" y="49958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44"/>
          <p:cNvSpPr/>
          <p:nvPr/>
        </p:nvSpPr>
        <p:spPr>
          <a:xfrm>
            <a:off x="3571886" y="49322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44"/>
          <p:cNvSpPr/>
          <p:nvPr/>
        </p:nvSpPr>
        <p:spPr>
          <a:xfrm>
            <a:off x="7514024" y="74597"/>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44"/>
          <p:cNvSpPr/>
          <p:nvPr/>
        </p:nvSpPr>
        <p:spPr>
          <a:xfrm>
            <a:off x="1212611" y="493156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44"/>
          <p:cNvSpPr/>
          <p:nvPr/>
        </p:nvSpPr>
        <p:spPr>
          <a:xfrm>
            <a:off x="1063661" y="494576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44"/>
          <p:cNvSpPr/>
          <p:nvPr/>
        </p:nvSpPr>
        <p:spPr>
          <a:xfrm>
            <a:off x="1127336" y="487053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44"/>
          <p:cNvSpPr/>
          <p:nvPr/>
        </p:nvSpPr>
        <p:spPr>
          <a:xfrm>
            <a:off x="1148936" y="499461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44"/>
          <p:cNvSpPr/>
          <p:nvPr/>
        </p:nvSpPr>
        <p:spPr>
          <a:xfrm>
            <a:off x="7492424" y="96197"/>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44"/>
          <p:cNvSpPr/>
          <p:nvPr/>
        </p:nvSpPr>
        <p:spPr>
          <a:xfrm>
            <a:off x="7485599" y="18147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44"/>
          <p:cNvSpPr/>
          <p:nvPr/>
        </p:nvSpPr>
        <p:spPr>
          <a:xfrm>
            <a:off x="3657161" y="4719025"/>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44"/>
          <p:cNvSpPr/>
          <p:nvPr/>
        </p:nvSpPr>
        <p:spPr>
          <a:xfrm>
            <a:off x="2065361" y="4939025"/>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1" name="Google Shape;7371;p44"/>
          <p:cNvGrpSpPr/>
          <p:nvPr/>
        </p:nvGrpSpPr>
        <p:grpSpPr>
          <a:xfrm>
            <a:off x="2750974" y="4740050"/>
            <a:ext cx="142150" cy="234825"/>
            <a:chOff x="2970400" y="4738125"/>
            <a:chExt cx="142150" cy="234825"/>
          </a:xfrm>
        </p:grpSpPr>
        <p:sp>
          <p:nvSpPr>
            <p:cNvPr id="7372" name="Google Shape;7372;p44"/>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44"/>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44"/>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44"/>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44"/>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44"/>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44"/>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44"/>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44"/>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44"/>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2" name="Google Shape;7382;p44"/>
          <p:cNvSpPr/>
          <p:nvPr/>
        </p:nvSpPr>
        <p:spPr>
          <a:xfrm>
            <a:off x="8520128" y="4477400"/>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44"/>
          <p:cNvSpPr/>
          <p:nvPr/>
        </p:nvSpPr>
        <p:spPr>
          <a:xfrm>
            <a:off x="8520128" y="4470025"/>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44"/>
          <p:cNvSpPr/>
          <p:nvPr/>
        </p:nvSpPr>
        <p:spPr>
          <a:xfrm>
            <a:off x="8693736" y="371605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44"/>
          <p:cNvSpPr/>
          <p:nvPr/>
        </p:nvSpPr>
        <p:spPr>
          <a:xfrm>
            <a:off x="8103636" y="1925"/>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44"/>
          <p:cNvSpPr/>
          <p:nvPr/>
        </p:nvSpPr>
        <p:spPr>
          <a:xfrm>
            <a:off x="8700561" y="577225"/>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44"/>
          <p:cNvSpPr/>
          <p:nvPr/>
        </p:nvSpPr>
        <p:spPr>
          <a:xfrm>
            <a:off x="8883911" y="1380525"/>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44"/>
          <p:cNvSpPr/>
          <p:nvPr/>
        </p:nvSpPr>
        <p:spPr>
          <a:xfrm>
            <a:off x="8633549" y="1626913"/>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44"/>
          <p:cNvSpPr/>
          <p:nvPr/>
        </p:nvSpPr>
        <p:spPr>
          <a:xfrm>
            <a:off x="8697786" y="322846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44"/>
          <p:cNvSpPr/>
          <p:nvPr/>
        </p:nvSpPr>
        <p:spPr>
          <a:xfrm>
            <a:off x="8633536" y="3384793"/>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44"/>
          <p:cNvSpPr/>
          <p:nvPr/>
        </p:nvSpPr>
        <p:spPr>
          <a:xfrm>
            <a:off x="8626711" y="3073818"/>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44"/>
          <p:cNvSpPr/>
          <p:nvPr/>
        </p:nvSpPr>
        <p:spPr>
          <a:xfrm>
            <a:off x="8562486" y="3249493"/>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44"/>
          <p:cNvSpPr/>
          <p:nvPr/>
        </p:nvSpPr>
        <p:spPr>
          <a:xfrm>
            <a:off x="8839911" y="3249493"/>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44"/>
          <p:cNvSpPr/>
          <p:nvPr/>
        </p:nvSpPr>
        <p:spPr>
          <a:xfrm>
            <a:off x="8804086" y="3414943"/>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44"/>
          <p:cNvSpPr/>
          <p:nvPr/>
        </p:nvSpPr>
        <p:spPr>
          <a:xfrm>
            <a:off x="8797261" y="3090493"/>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44"/>
          <p:cNvSpPr/>
          <p:nvPr/>
        </p:nvSpPr>
        <p:spPr>
          <a:xfrm>
            <a:off x="7840986" y="167325"/>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44"/>
          <p:cNvSpPr/>
          <p:nvPr/>
        </p:nvSpPr>
        <p:spPr>
          <a:xfrm>
            <a:off x="8828486" y="271950"/>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44"/>
          <p:cNvSpPr/>
          <p:nvPr/>
        </p:nvSpPr>
        <p:spPr>
          <a:xfrm>
            <a:off x="7833611" y="387325"/>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44"/>
          <p:cNvSpPr/>
          <p:nvPr/>
        </p:nvSpPr>
        <p:spPr>
          <a:xfrm>
            <a:off x="7840986" y="287850"/>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44"/>
          <p:cNvSpPr/>
          <p:nvPr/>
        </p:nvSpPr>
        <p:spPr>
          <a:xfrm>
            <a:off x="8899536" y="357225"/>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44"/>
          <p:cNvSpPr/>
          <p:nvPr/>
        </p:nvSpPr>
        <p:spPr>
          <a:xfrm>
            <a:off x="8846736" y="3306343"/>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44"/>
          <p:cNvSpPr/>
          <p:nvPr/>
        </p:nvSpPr>
        <p:spPr>
          <a:xfrm>
            <a:off x="8054186" y="442500"/>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44"/>
          <p:cNvSpPr/>
          <p:nvPr/>
        </p:nvSpPr>
        <p:spPr>
          <a:xfrm>
            <a:off x="8690386" y="3086343"/>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44"/>
          <p:cNvSpPr/>
          <p:nvPr/>
        </p:nvSpPr>
        <p:spPr>
          <a:xfrm>
            <a:off x="8811486" y="3462693"/>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44"/>
          <p:cNvSpPr/>
          <p:nvPr/>
        </p:nvSpPr>
        <p:spPr>
          <a:xfrm>
            <a:off x="8926536" y="1458400"/>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44"/>
          <p:cNvSpPr/>
          <p:nvPr/>
        </p:nvSpPr>
        <p:spPr>
          <a:xfrm>
            <a:off x="8669349" y="1705363"/>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44"/>
          <p:cNvSpPr/>
          <p:nvPr/>
        </p:nvSpPr>
        <p:spPr>
          <a:xfrm>
            <a:off x="8661974" y="1740613"/>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44"/>
          <p:cNvSpPr/>
          <p:nvPr/>
        </p:nvSpPr>
        <p:spPr>
          <a:xfrm>
            <a:off x="8711999" y="1697963"/>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44"/>
          <p:cNvSpPr/>
          <p:nvPr/>
        </p:nvSpPr>
        <p:spPr>
          <a:xfrm>
            <a:off x="8661961" y="3135793"/>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44"/>
          <p:cNvSpPr/>
          <p:nvPr/>
        </p:nvSpPr>
        <p:spPr>
          <a:xfrm>
            <a:off x="8889361" y="3320568"/>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44"/>
          <p:cNvSpPr/>
          <p:nvPr/>
        </p:nvSpPr>
        <p:spPr>
          <a:xfrm flipH="1">
            <a:off x="8717986" y="18426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44"/>
          <p:cNvSpPr/>
          <p:nvPr/>
        </p:nvSpPr>
        <p:spPr>
          <a:xfrm>
            <a:off x="455674" y="174506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44"/>
          <p:cNvSpPr/>
          <p:nvPr/>
        </p:nvSpPr>
        <p:spPr>
          <a:xfrm>
            <a:off x="356174" y="2019175"/>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44"/>
          <p:cNvSpPr/>
          <p:nvPr/>
        </p:nvSpPr>
        <p:spPr>
          <a:xfrm>
            <a:off x="349061" y="1481288"/>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44"/>
          <p:cNvSpPr/>
          <p:nvPr/>
        </p:nvSpPr>
        <p:spPr>
          <a:xfrm>
            <a:off x="8787861" y="483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6" name="Google Shape;7416;p44"/>
          <p:cNvGrpSpPr/>
          <p:nvPr/>
        </p:nvGrpSpPr>
        <p:grpSpPr>
          <a:xfrm>
            <a:off x="219086" y="3296600"/>
            <a:ext cx="320100" cy="469050"/>
            <a:chOff x="483200" y="2953550"/>
            <a:chExt cx="320100" cy="469050"/>
          </a:xfrm>
        </p:grpSpPr>
        <p:sp>
          <p:nvSpPr>
            <p:cNvPr id="7417" name="Google Shape;7417;p44"/>
            <p:cNvSpPr/>
            <p:nvPr/>
          </p:nvSpPr>
          <p:spPr>
            <a:xfrm>
              <a:off x="483200" y="29535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44"/>
            <p:cNvSpPr/>
            <p:nvPr/>
          </p:nvSpPr>
          <p:spPr>
            <a:xfrm>
              <a:off x="511625" y="3237800"/>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44"/>
            <p:cNvSpPr/>
            <p:nvPr/>
          </p:nvSpPr>
          <p:spPr>
            <a:xfrm>
              <a:off x="682175" y="3095675"/>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0" name="Google Shape;7420;p44"/>
          <p:cNvSpPr/>
          <p:nvPr/>
        </p:nvSpPr>
        <p:spPr>
          <a:xfrm>
            <a:off x="679361" y="1924763"/>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44"/>
          <p:cNvSpPr/>
          <p:nvPr/>
        </p:nvSpPr>
        <p:spPr>
          <a:xfrm>
            <a:off x="1432911" y="4596276"/>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44"/>
          <p:cNvSpPr/>
          <p:nvPr/>
        </p:nvSpPr>
        <p:spPr>
          <a:xfrm>
            <a:off x="1809536" y="235966"/>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44"/>
          <p:cNvSpPr/>
          <p:nvPr/>
        </p:nvSpPr>
        <p:spPr>
          <a:xfrm>
            <a:off x="1922386" y="332241"/>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44"/>
          <p:cNvSpPr/>
          <p:nvPr/>
        </p:nvSpPr>
        <p:spPr>
          <a:xfrm>
            <a:off x="2042586" y="431266"/>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44"/>
          <p:cNvSpPr/>
          <p:nvPr/>
        </p:nvSpPr>
        <p:spPr>
          <a:xfrm>
            <a:off x="5553614" y="-14375"/>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44"/>
          <p:cNvSpPr/>
          <p:nvPr/>
        </p:nvSpPr>
        <p:spPr>
          <a:xfrm>
            <a:off x="1599336" y="10267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44"/>
          <p:cNvSpPr/>
          <p:nvPr/>
        </p:nvSpPr>
        <p:spPr>
          <a:xfrm>
            <a:off x="4075628" y="471"/>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44"/>
          <p:cNvSpPr/>
          <p:nvPr/>
        </p:nvSpPr>
        <p:spPr>
          <a:xfrm>
            <a:off x="3620995" y="133982"/>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44"/>
          <p:cNvSpPr/>
          <p:nvPr/>
        </p:nvSpPr>
        <p:spPr>
          <a:xfrm>
            <a:off x="3656795" y="212432"/>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44"/>
          <p:cNvSpPr/>
          <p:nvPr/>
        </p:nvSpPr>
        <p:spPr>
          <a:xfrm>
            <a:off x="3649420" y="247682"/>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44"/>
          <p:cNvSpPr/>
          <p:nvPr/>
        </p:nvSpPr>
        <p:spPr>
          <a:xfrm>
            <a:off x="3699445" y="205032"/>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44"/>
          <p:cNvSpPr/>
          <p:nvPr/>
        </p:nvSpPr>
        <p:spPr>
          <a:xfrm flipH="1">
            <a:off x="6566223" y="4784013"/>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44"/>
          <p:cNvSpPr/>
          <p:nvPr/>
        </p:nvSpPr>
        <p:spPr>
          <a:xfrm flipH="1">
            <a:off x="6424098" y="4885338"/>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44"/>
          <p:cNvSpPr/>
          <p:nvPr/>
        </p:nvSpPr>
        <p:spPr>
          <a:xfrm flipH="1">
            <a:off x="6424098" y="4635063"/>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44"/>
          <p:cNvSpPr/>
          <p:nvPr/>
        </p:nvSpPr>
        <p:spPr>
          <a:xfrm flipH="1">
            <a:off x="6274573" y="4784013"/>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44"/>
          <p:cNvSpPr/>
          <p:nvPr/>
        </p:nvSpPr>
        <p:spPr>
          <a:xfrm>
            <a:off x="5119699" y="155079"/>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44"/>
          <p:cNvSpPr/>
          <p:nvPr/>
        </p:nvSpPr>
        <p:spPr>
          <a:xfrm>
            <a:off x="2860801" y="-14375"/>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44"/>
          <p:cNvSpPr/>
          <p:nvPr/>
        </p:nvSpPr>
        <p:spPr>
          <a:xfrm>
            <a:off x="6469061" y="-4774"/>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44"/>
          <p:cNvSpPr/>
          <p:nvPr/>
        </p:nvSpPr>
        <p:spPr>
          <a:xfrm>
            <a:off x="6596986" y="-7382"/>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44"/>
          <p:cNvSpPr/>
          <p:nvPr/>
        </p:nvSpPr>
        <p:spPr>
          <a:xfrm>
            <a:off x="6739111" y="-3278"/>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44"/>
          <p:cNvSpPr/>
          <p:nvPr/>
        </p:nvSpPr>
        <p:spPr>
          <a:xfrm flipH="1" rot="10800000">
            <a:off x="2680561" y="2671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44"/>
          <p:cNvSpPr/>
          <p:nvPr/>
        </p:nvSpPr>
        <p:spPr>
          <a:xfrm>
            <a:off x="6086911" y="38362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44"/>
          <p:cNvSpPr/>
          <p:nvPr/>
        </p:nvSpPr>
        <p:spPr>
          <a:xfrm>
            <a:off x="3915974" y="220021"/>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44"/>
          <p:cNvSpPr/>
          <p:nvPr/>
        </p:nvSpPr>
        <p:spPr>
          <a:xfrm>
            <a:off x="6274549" y="1602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44"/>
          <p:cNvSpPr/>
          <p:nvPr/>
        </p:nvSpPr>
        <p:spPr>
          <a:xfrm>
            <a:off x="6438199" y="34863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44"/>
          <p:cNvSpPr/>
          <p:nvPr/>
        </p:nvSpPr>
        <p:spPr>
          <a:xfrm>
            <a:off x="6739111" y="4343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44"/>
          <p:cNvSpPr/>
          <p:nvPr/>
        </p:nvSpPr>
        <p:spPr>
          <a:xfrm>
            <a:off x="238190" y="490348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44"/>
          <p:cNvSpPr/>
          <p:nvPr/>
        </p:nvSpPr>
        <p:spPr>
          <a:xfrm flipH="1">
            <a:off x="7198" y="3830437"/>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44"/>
          <p:cNvSpPr/>
          <p:nvPr/>
        </p:nvSpPr>
        <p:spPr>
          <a:xfrm flipH="1">
            <a:off x="7198" y="4013370"/>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44"/>
          <p:cNvSpPr/>
          <p:nvPr/>
        </p:nvSpPr>
        <p:spPr>
          <a:xfrm flipH="1">
            <a:off x="-2815" y="4205496"/>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44"/>
          <p:cNvSpPr/>
          <p:nvPr/>
        </p:nvSpPr>
        <p:spPr>
          <a:xfrm>
            <a:off x="1887" y="13734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44"/>
          <p:cNvSpPr/>
          <p:nvPr/>
        </p:nvSpPr>
        <p:spPr>
          <a:xfrm>
            <a:off x="6990049" y="4630107"/>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44"/>
          <p:cNvSpPr/>
          <p:nvPr/>
        </p:nvSpPr>
        <p:spPr>
          <a:xfrm>
            <a:off x="8551965" y="1209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44"/>
          <p:cNvSpPr/>
          <p:nvPr/>
        </p:nvSpPr>
        <p:spPr>
          <a:xfrm>
            <a:off x="8630415" y="12213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44"/>
          <p:cNvSpPr/>
          <p:nvPr/>
        </p:nvSpPr>
        <p:spPr>
          <a:xfrm>
            <a:off x="8587765" y="13004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44"/>
          <p:cNvSpPr/>
          <p:nvPr/>
        </p:nvSpPr>
        <p:spPr>
          <a:xfrm>
            <a:off x="8658840" y="13167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44"/>
          <p:cNvSpPr/>
          <p:nvPr/>
        </p:nvSpPr>
        <p:spPr>
          <a:xfrm>
            <a:off x="8630415" y="11319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44"/>
          <p:cNvSpPr/>
          <p:nvPr/>
        </p:nvSpPr>
        <p:spPr>
          <a:xfrm>
            <a:off x="8701465" y="12172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44"/>
          <p:cNvSpPr/>
          <p:nvPr/>
        </p:nvSpPr>
        <p:spPr>
          <a:xfrm>
            <a:off x="8701465" y="11319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44"/>
          <p:cNvSpPr/>
          <p:nvPr/>
        </p:nvSpPr>
        <p:spPr>
          <a:xfrm>
            <a:off x="8779365" y="11745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44"/>
          <p:cNvSpPr/>
          <p:nvPr/>
        </p:nvSpPr>
        <p:spPr>
          <a:xfrm>
            <a:off x="8744115" y="12850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44"/>
          <p:cNvSpPr/>
          <p:nvPr/>
        </p:nvSpPr>
        <p:spPr>
          <a:xfrm>
            <a:off x="4075636" y="47759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44"/>
          <p:cNvSpPr/>
          <p:nvPr/>
        </p:nvSpPr>
        <p:spPr>
          <a:xfrm>
            <a:off x="4210361" y="46736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44"/>
          <p:cNvSpPr/>
          <p:nvPr/>
        </p:nvSpPr>
        <p:spPr>
          <a:xfrm>
            <a:off x="4175136" y="47691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44"/>
          <p:cNvSpPr/>
          <p:nvPr/>
        </p:nvSpPr>
        <p:spPr>
          <a:xfrm>
            <a:off x="4132486" y="46838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44"/>
          <p:cNvSpPr/>
          <p:nvPr/>
        </p:nvSpPr>
        <p:spPr>
          <a:xfrm>
            <a:off x="5646360" y="46692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44"/>
          <p:cNvSpPr/>
          <p:nvPr/>
        </p:nvSpPr>
        <p:spPr>
          <a:xfrm>
            <a:off x="8445055" y="4679452"/>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44"/>
          <p:cNvSpPr/>
          <p:nvPr/>
        </p:nvSpPr>
        <p:spPr>
          <a:xfrm>
            <a:off x="513461" y="40560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44"/>
          <p:cNvSpPr/>
          <p:nvPr/>
        </p:nvSpPr>
        <p:spPr>
          <a:xfrm>
            <a:off x="591911" y="41054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44"/>
          <p:cNvSpPr/>
          <p:nvPr/>
        </p:nvSpPr>
        <p:spPr>
          <a:xfrm>
            <a:off x="584511" y="40133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44"/>
          <p:cNvSpPr/>
          <p:nvPr/>
        </p:nvSpPr>
        <p:spPr>
          <a:xfrm>
            <a:off x="350449" y="27457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44"/>
          <p:cNvSpPr/>
          <p:nvPr/>
        </p:nvSpPr>
        <p:spPr>
          <a:xfrm>
            <a:off x="421499" y="26763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44"/>
          <p:cNvSpPr/>
          <p:nvPr/>
        </p:nvSpPr>
        <p:spPr>
          <a:xfrm>
            <a:off x="414699" y="28129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44"/>
          <p:cNvSpPr/>
          <p:nvPr/>
        </p:nvSpPr>
        <p:spPr>
          <a:xfrm>
            <a:off x="492574" y="26388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44"/>
          <p:cNvSpPr/>
          <p:nvPr/>
        </p:nvSpPr>
        <p:spPr>
          <a:xfrm>
            <a:off x="343624" y="26355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44"/>
          <p:cNvSpPr/>
          <p:nvPr/>
        </p:nvSpPr>
        <p:spPr>
          <a:xfrm>
            <a:off x="478349" y="27599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44"/>
          <p:cNvSpPr/>
          <p:nvPr/>
        </p:nvSpPr>
        <p:spPr>
          <a:xfrm>
            <a:off x="428899" y="25751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44"/>
          <p:cNvSpPr/>
          <p:nvPr/>
        </p:nvSpPr>
        <p:spPr>
          <a:xfrm>
            <a:off x="4799386" y="4673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44"/>
          <p:cNvSpPr/>
          <p:nvPr/>
        </p:nvSpPr>
        <p:spPr>
          <a:xfrm>
            <a:off x="5070411" y="47432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44"/>
          <p:cNvSpPr/>
          <p:nvPr/>
        </p:nvSpPr>
        <p:spPr>
          <a:xfrm>
            <a:off x="131736" y="1126925"/>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44"/>
          <p:cNvSpPr/>
          <p:nvPr/>
        </p:nvSpPr>
        <p:spPr>
          <a:xfrm>
            <a:off x="174361" y="1204800"/>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44"/>
          <p:cNvSpPr txBox="1"/>
          <p:nvPr>
            <p:ph type="title"/>
          </p:nvPr>
        </p:nvSpPr>
        <p:spPr>
          <a:xfrm>
            <a:off x="1384920" y="1886599"/>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83" name="Google Shape;7483;p44"/>
          <p:cNvSpPr txBox="1"/>
          <p:nvPr>
            <p:ph idx="1" type="subTitle"/>
          </p:nvPr>
        </p:nvSpPr>
        <p:spPr>
          <a:xfrm>
            <a:off x="1177470" y="23122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84" name="Google Shape;7484;p44"/>
          <p:cNvSpPr txBox="1"/>
          <p:nvPr>
            <p:ph idx="2" type="title"/>
          </p:nvPr>
        </p:nvSpPr>
        <p:spPr>
          <a:xfrm>
            <a:off x="3767903" y="1886599"/>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85" name="Google Shape;7485;p44"/>
          <p:cNvSpPr txBox="1"/>
          <p:nvPr>
            <p:ph idx="3" type="subTitle"/>
          </p:nvPr>
        </p:nvSpPr>
        <p:spPr>
          <a:xfrm>
            <a:off x="3560453" y="2312223"/>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86" name="Google Shape;7486;p44"/>
          <p:cNvSpPr txBox="1"/>
          <p:nvPr>
            <p:ph idx="4" type="title"/>
          </p:nvPr>
        </p:nvSpPr>
        <p:spPr>
          <a:xfrm>
            <a:off x="1384920"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87" name="Google Shape;7487;p44"/>
          <p:cNvSpPr txBox="1"/>
          <p:nvPr>
            <p:ph idx="5" type="subTitle"/>
          </p:nvPr>
        </p:nvSpPr>
        <p:spPr>
          <a:xfrm>
            <a:off x="1177470"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88" name="Google Shape;7488;p44"/>
          <p:cNvSpPr txBox="1"/>
          <p:nvPr>
            <p:ph idx="6" type="title"/>
          </p:nvPr>
        </p:nvSpPr>
        <p:spPr>
          <a:xfrm>
            <a:off x="3767903"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89" name="Google Shape;7489;p44"/>
          <p:cNvSpPr txBox="1"/>
          <p:nvPr>
            <p:ph idx="7" type="subTitle"/>
          </p:nvPr>
        </p:nvSpPr>
        <p:spPr>
          <a:xfrm>
            <a:off x="3560453"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90" name="Google Shape;7490;p44"/>
          <p:cNvSpPr txBox="1"/>
          <p:nvPr>
            <p:ph idx="8" type="title"/>
          </p:nvPr>
        </p:nvSpPr>
        <p:spPr>
          <a:xfrm>
            <a:off x="6150886" y="1888524"/>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91" name="Google Shape;7491;p44"/>
          <p:cNvSpPr txBox="1"/>
          <p:nvPr>
            <p:ph idx="9" type="subTitle"/>
          </p:nvPr>
        </p:nvSpPr>
        <p:spPr>
          <a:xfrm>
            <a:off x="5943436" y="2314148"/>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92" name="Google Shape;7492;p44"/>
          <p:cNvSpPr txBox="1"/>
          <p:nvPr>
            <p:ph idx="13" type="title"/>
          </p:nvPr>
        </p:nvSpPr>
        <p:spPr>
          <a:xfrm>
            <a:off x="6150886"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7493" name="Google Shape;7493;p44"/>
          <p:cNvSpPr txBox="1"/>
          <p:nvPr>
            <p:ph idx="14" type="subTitle"/>
          </p:nvPr>
        </p:nvSpPr>
        <p:spPr>
          <a:xfrm>
            <a:off x="5943436"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94" name="Google Shape;7494;p44"/>
          <p:cNvSpPr txBox="1"/>
          <p:nvPr>
            <p:ph idx="15"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7495" name="Shape 7495"/>
        <p:cNvGrpSpPr/>
        <p:nvPr/>
      </p:nvGrpSpPr>
      <p:grpSpPr>
        <a:xfrm>
          <a:off x="0" y="0"/>
          <a:ext cx="0" cy="0"/>
          <a:chOff x="0" y="0"/>
          <a:chExt cx="0" cy="0"/>
        </a:xfrm>
      </p:grpSpPr>
      <p:grpSp>
        <p:nvGrpSpPr>
          <p:cNvPr id="7496" name="Google Shape;7496;p45"/>
          <p:cNvGrpSpPr/>
          <p:nvPr/>
        </p:nvGrpSpPr>
        <p:grpSpPr>
          <a:xfrm>
            <a:off x="-18275" y="-52337"/>
            <a:ext cx="9191374" cy="5226625"/>
            <a:chOff x="-35391" y="-52337"/>
            <a:chExt cx="9191374" cy="5226625"/>
          </a:xfrm>
        </p:grpSpPr>
        <p:grpSp>
          <p:nvGrpSpPr>
            <p:cNvPr id="7497" name="Google Shape;7497;p45"/>
            <p:cNvGrpSpPr/>
            <p:nvPr/>
          </p:nvGrpSpPr>
          <p:grpSpPr>
            <a:xfrm>
              <a:off x="5178375" y="-45050"/>
              <a:ext cx="3977608" cy="5216450"/>
              <a:chOff x="5178375" y="-45050"/>
              <a:chExt cx="3977608" cy="5216450"/>
            </a:xfrm>
          </p:grpSpPr>
          <p:grpSp>
            <p:nvGrpSpPr>
              <p:cNvPr id="7498" name="Google Shape;7498;p45"/>
              <p:cNvGrpSpPr/>
              <p:nvPr/>
            </p:nvGrpSpPr>
            <p:grpSpPr>
              <a:xfrm>
                <a:off x="5178375" y="-45050"/>
                <a:ext cx="3977608" cy="5216450"/>
                <a:chOff x="5178375" y="-51179"/>
                <a:chExt cx="3977608" cy="5216450"/>
              </a:xfrm>
            </p:grpSpPr>
            <p:sp>
              <p:nvSpPr>
                <p:cNvPr id="7499" name="Google Shape;7499;p4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4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4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4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4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4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4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4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4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4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4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4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4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4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4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4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4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4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4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4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4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4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4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4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4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4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4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4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4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4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4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4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1" name="Google Shape;7531;p4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4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4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4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45"/>
            <p:cNvGrpSpPr/>
            <p:nvPr/>
          </p:nvGrpSpPr>
          <p:grpSpPr>
            <a:xfrm>
              <a:off x="-35391" y="-52337"/>
              <a:ext cx="5221525" cy="5226625"/>
              <a:chOff x="1190625" y="238125"/>
              <a:chExt cx="5221525" cy="5226625"/>
            </a:xfrm>
          </p:grpSpPr>
          <p:sp>
            <p:nvSpPr>
              <p:cNvPr id="7536" name="Google Shape;7536;p4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4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4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4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4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4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4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4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4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4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4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4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4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4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4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4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4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4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4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4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4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4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4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4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4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4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4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4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4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4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4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4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4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4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4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4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4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4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4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4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4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77" name="Google Shape;7577;p45"/>
          <p:cNvSpPr txBox="1"/>
          <p:nvPr>
            <p:ph hasCustomPrompt="1" type="title"/>
          </p:nvPr>
        </p:nvSpPr>
        <p:spPr>
          <a:xfrm>
            <a:off x="2025900" y="53500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578" name="Google Shape;7578;p45"/>
          <p:cNvSpPr txBox="1"/>
          <p:nvPr>
            <p:ph idx="1" type="subTitle"/>
          </p:nvPr>
        </p:nvSpPr>
        <p:spPr>
          <a:xfrm>
            <a:off x="2458200" y="132578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79" name="Google Shape;7579;p45"/>
          <p:cNvSpPr txBox="1"/>
          <p:nvPr>
            <p:ph hasCustomPrompt="1" idx="2" type="title"/>
          </p:nvPr>
        </p:nvSpPr>
        <p:spPr>
          <a:xfrm>
            <a:off x="2025900" y="199115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accent5"/>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580" name="Google Shape;7580;p45"/>
          <p:cNvSpPr txBox="1"/>
          <p:nvPr>
            <p:ph idx="3" type="subTitle"/>
          </p:nvPr>
        </p:nvSpPr>
        <p:spPr>
          <a:xfrm>
            <a:off x="2458200" y="278193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81" name="Google Shape;7581;p45"/>
          <p:cNvSpPr txBox="1"/>
          <p:nvPr>
            <p:ph hasCustomPrompt="1" idx="4" type="title"/>
          </p:nvPr>
        </p:nvSpPr>
        <p:spPr>
          <a:xfrm>
            <a:off x="2025900" y="344730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582" name="Google Shape;7582;p45"/>
          <p:cNvSpPr txBox="1"/>
          <p:nvPr>
            <p:ph idx="5" type="subTitle"/>
          </p:nvPr>
        </p:nvSpPr>
        <p:spPr>
          <a:xfrm>
            <a:off x="2458200" y="423808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83" name="Google Shape;7583;p45"/>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45"/>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45"/>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45"/>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45"/>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45"/>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45"/>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45"/>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45"/>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45"/>
          <p:cNvSpPr/>
          <p:nvPr/>
        </p:nvSpPr>
        <p:spPr>
          <a:xfrm>
            <a:off x="3648813" y="506401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45"/>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45"/>
          <p:cNvSpPr/>
          <p:nvPr/>
        </p:nvSpPr>
        <p:spPr>
          <a:xfrm>
            <a:off x="3642013" y="508381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45"/>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45"/>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45"/>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45"/>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45"/>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45"/>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45"/>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45"/>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45"/>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45"/>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45"/>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45"/>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45"/>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45"/>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45"/>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45"/>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45"/>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45"/>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45"/>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45"/>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45"/>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45"/>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45"/>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45"/>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45"/>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45"/>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45"/>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45"/>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45"/>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45"/>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45"/>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45"/>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45"/>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45"/>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45"/>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45"/>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45"/>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45"/>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45"/>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45"/>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45"/>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45"/>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45"/>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45"/>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45"/>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45"/>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45"/>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45"/>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45"/>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45"/>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45"/>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6" name="Google Shape;7646;p45"/>
          <p:cNvGrpSpPr/>
          <p:nvPr/>
        </p:nvGrpSpPr>
        <p:grpSpPr>
          <a:xfrm>
            <a:off x="6760903" y="4652644"/>
            <a:ext cx="170580" cy="285126"/>
            <a:chOff x="6760903" y="4652644"/>
            <a:chExt cx="170580" cy="285126"/>
          </a:xfrm>
        </p:grpSpPr>
        <p:sp>
          <p:nvSpPr>
            <p:cNvPr id="7647" name="Google Shape;7647;p45"/>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45"/>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45"/>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45"/>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45"/>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45"/>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45"/>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45"/>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45"/>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45"/>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7" name="Google Shape;7657;p45"/>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45"/>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45"/>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45"/>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45"/>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45"/>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45"/>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45"/>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45"/>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45"/>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45"/>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45"/>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45"/>
          <p:cNvSpPr/>
          <p:nvPr/>
        </p:nvSpPr>
        <p:spPr>
          <a:xfrm>
            <a:off x="628348" y="315515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45"/>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45"/>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45"/>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45"/>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45"/>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45"/>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45"/>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45"/>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45"/>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45"/>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45"/>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45"/>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45"/>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45"/>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45"/>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45"/>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45"/>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45"/>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45"/>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45"/>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45"/>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45"/>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45"/>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45"/>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45"/>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45"/>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45"/>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45"/>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45"/>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45"/>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45"/>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45"/>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45"/>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45"/>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45"/>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45"/>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45"/>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45"/>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8" name="Google Shape;7708;p45"/>
          <p:cNvGrpSpPr/>
          <p:nvPr/>
        </p:nvGrpSpPr>
        <p:grpSpPr>
          <a:xfrm flipH="1">
            <a:off x="-3012" y="-4786"/>
            <a:ext cx="842950" cy="694375"/>
            <a:chOff x="5148450" y="1503825"/>
            <a:chExt cx="842950" cy="694375"/>
          </a:xfrm>
        </p:grpSpPr>
        <p:sp>
          <p:nvSpPr>
            <p:cNvPr id="7709" name="Google Shape;7709;p45"/>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45"/>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45"/>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45"/>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45"/>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45"/>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45"/>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45"/>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45"/>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45"/>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45"/>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45"/>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45"/>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45"/>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3" name="Google Shape;7723;p45"/>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45"/>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7725" name="Shape 7725"/>
        <p:cNvGrpSpPr/>
        <p:nvPr/>
      </p:nvGrpSpPr>
      <p:grpSpPr>
        <a:xfrm>
          <a:off x="0" y="0"/>
          <a:ext cx="0" cy="0"/>
          <a:chOff x="0" y="0"/>
          <a:chExt cx="0" cy="0"/>
        </a:xfrm>
      </p:grpSpPr>
      <p:grpSp>
        <p:nvGrpSpPr>
          <p:cNvPr id="7726" name="Google Shape;7726;p46"/>
          <p:cNvGrpSpPr/>
          <p:nvPr/>
        </p:nvGrpSpPr>
        <p:grpSpPr>
          <a:xfrm>
            <a:off x="-18275" y="-52337"/>
            <a:ext cx="9191374" cy="5226625"/>
            <a:chOff x="-35391" y="-52337"/>
            <a:chExt cx="9191374" cy="5226625"/>
          </a:xfrm>
        </p:grpSpPr>
        <p:grpSp>
          <p:nvGrpSpPr>
            <p:cNvPr id="7727" name="Google Shape;7727;p46"/>
            <p:cNvGrpSpPr/>
            <p:nvPr/>
          </p:nvGrpSpPr>
          <p:grpSpPr>
            <a:xfrm>
              <a:off x="5178375" y="-45050"/>
              <a:ext cx="3977608" cy="5216450"/>
              <a:chOff x="5178375" y="-45050"/>
              <a:chExt cx="3977608" cy="5216450"/>
            </a:xfrm>
          </p:grpSpPr>
          <p:grpSp>
            <p:nvGrpSpPr>
              <p:cNvPr id="7728" name="Google Shape;7728;p46"/>
              <p:cNvGrpSpPr/>
              <p:nvPr/>
            </p:nvGrpSpPr>
            <p:grpSpPr>
              <a:xfrm>
                <a:off x="5178375" y="-45050"/>
                <a:ext cx="3977608" cy="5216450"/>
                <a:chOff x="5178375" y="-51179"/>
                <a:chExt cx="3977608" cy="5216450"/>
              </a:xfrm>
            </p:grpSpPr>
            <p:sp>
              <p:nvSpPr>
                <p:cNvPr id="7729" name="Google Shape;7729;p4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4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4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4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4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4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4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4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4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4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4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4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4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4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4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4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4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4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4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4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4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4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4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4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4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4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4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4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4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4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4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4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1" name="Google Shape;7761;p4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4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4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4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46"/>
            <p:cNvGrpSpPr/>
            <p:nvPr/>
          </p:nvGrpSpPr>
          <p:grpSpPr>
            <a:xfrm>
              <a:off x="-35391" y="-52337"/>
              <a:ext cx="5221525" cy="5226625"/>
              <a:chOff x="1190625" y="238125"/>
              <a:chExt cx="5221525" cy="5226625"/>
            </a:xfrm>
          </p:grpSpPr>
          <p:sp>
            <p:nvSpPr>
              <p:cNvPr id="7766" name="Google Shape;7766;p4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4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4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4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4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4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4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4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4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4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4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4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4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4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4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4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4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4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4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4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4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4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4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4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4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4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4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4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4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4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4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4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4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4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4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4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07" name="Google Shape;7807;p46"/>
          <p:cNvSpPr txBox="1"/>
          <p:nvPr>
            <p:ph idx="1" type="subTitle"/>
          </p:nvPr>
        </p:nvSpPr>
        <p:spPr>
          <a:xfrm>
            <a:off x="1138520"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08" name="Google Shape;7808;p46"/>
          <p:cNvSpPr txBox="1"/>
          <p:nvPr>
            <p:ph idx="2" type="subTitle"/>
          </p:nvPr>
        </p:nvSpPr>
        <p:spPr>
          <a:xfrm>
            <a:off x="3564836"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09" name="Google Shape;7809;p46"/>
          <p:cNvSpPr txBox="1"/>
          <p:nvPr>
            <p:ph idx="3" type="subTitle"/>
          </p:nvPr>
        </p:nvSpPr>
        <p:spPr>
          <a:xfrm>
            <a:off x="5991120"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10" name="Google Shape;7810;p46"/>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46"/>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46"/>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46"/>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6"/>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46"/>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46"/>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6"/>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46"/>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46"/>
          <p:cNvSpPr/>
          <p:nvPr/>
        </p:nvSpPr>
        <p:spPr>
          <a:xfrm>
            <a:off x="3648813" y="506401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46"/>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46"/>
          <p:cNvSpPr/>
          <p:nvPr/>
        </p:nvSpPr>
        <p:spPr>
          <a:xfrm>
            <a:off x="3642013" y="508381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46"/>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46"/>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46"/>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46"/>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46"/>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46"/>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46"/>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46"/>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46"/>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46"/>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46"/>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46"/>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46"/>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46"/>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46"/>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46"/>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46"/>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46"/>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46"/>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46"/>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46"/>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46"/>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46"/>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46"/>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46"/>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46"/>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46"/>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46"/>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46"/>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46"/>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46"/>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46"/>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46"/>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46"/>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46"/>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46"/>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46"/>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46"/>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46"/>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46"/>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46"/>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46"/>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46"/>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46"/>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46"/>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46"/>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46"/>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46"/>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46"/>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46"/>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46"/>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3" name="Google Shape;7873;p46"/>
          <p:cNvGrpSpPr/>
          <p:nvPr/>
        </p:nvGrpSpPr>
        <p:grpSpPr>
          <a:xfrm>
            <a:off x="6760903" y="4652644"/>
            <a:ext cx="170580" cy="285126"/>
            <a:chOff x="6760903" y="4652644"/>
            <a:chExt cx="170580" cy="285126"/>
          </a:xfrm>
        </p:grpSpPr>
        <p:sp>
          <p:nvSpPr>
            <p:cNvPr id="7874" name="Google Shape;7874;p46"/>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46"/>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46"/>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46"/>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46"/>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46"/>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46"/>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46"/>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46"/>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46"/>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4" name="Google Shape;7884;p46"/>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46"/>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46"/>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46"/>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46"/>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46"/>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46"/>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46"/>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46"/>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46"/>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46"/>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46"/>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46"/>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46"/>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46"/>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46"/>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46"/>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46"/>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46"/>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46"/>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46"/>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46"/>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46"/>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6"/>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46"/>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6"/>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46"/>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46"/>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46"/>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46"/>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46"/>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6"/>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6"/>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46"/>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46"/>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46"/>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46"/>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46"/>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46"/>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46"/>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46"/>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46"/>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46"/>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46"/>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46"/>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46"/>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46"/>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46"/>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46"/>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46"/>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4" name="Google Shape;7934;p46"/>
          <p:cNvGrpSpPr/>
          <p:nvPr/>
        </p:nvGrpSpPr>
        <p:grpSpPr>
          <a:xfrm flipH="1">
            <a:off x="-3012" y="-4786"/>
            <a:ext cx="842950" cy="694375"/>
            <a:chOff x="5148450" y="1503825"/>
            <a:chExt cx="842950" cy="694375"/>
          </a:xfrm>
        </p:grpSpPr>
        <p:sp>
          <p:nvSpPr>
            <p:cNvPr id="7935" name="Google Shape;7935;p46"/>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46"/>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46"/>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46"/>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46"/>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46"/>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46"/>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46"/>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46"/>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46"/>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46"/>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46"/>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46"/>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46"/>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9" name="Google Shape;7949;p46"/>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46"/>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46"/>
          <p:cNvSpPr txBox="1"/>
          <p:nvPr>
            <p:ph idx="4" type="subTitle"/>
          </p:nvPr>
        </p:nvSpPr>
        <p:spPr>
          <a:xfrm>
            <a:off x="1417070"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52" name="Google Shape;7952;p46"/>
          <p:cNvSpPr txBox="1"/>
          <p:nvPr>
            <p:ph idx="5" type="subTitle"/>
          </p:nvPr>
        </p:nvSpPr>
        <p:spPr>
          <a:xfrm>
            <a:off x="3843386"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53" name="Google Shape;7953;p46"/>
          <p:cNvSpPr txBox="1"/>
          <p:nvPr>
            <p:ph idx="6" type="subTitle"/>
          </p:nvPr>
        </p:nvSpPr>
        <p:spPr>
          <a:xfrm>
            <a:off x="6269670"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54" name="Google Shape;7954;p46"/>
          <p:cNvSpPr txBox="1"/>
          <p:nvPr>
            <p:ph hasCustomPrompt="1" type="title"/>
          </p:nvPr>
        </p:nvSpPr>
        <p:spPr>
          <a:xfrm>
            <a:off x="3954236"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3000"/>
              <a:buNone/>
              <a:defRPr sz="3000">
                <a:solidFill>
                  <a:schemeClr val="accent4"/>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955" name="Google Shape;7955;p46"/>
          <p:cNvSpPr txBox="1"/>
          <p:nvPr>
            <p:ph hasCustomPrompt="1" idx="7" type="title"/>
          </p:nvPr>
        </p:nvSpPr>
        <p:spPr>
          <a:xfrm>
            <a:off x="6380520"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956" name="Google Shape;7956;p46"/>
          <p:cNvSpPr txBox="1"/>
          <p:nvPr>
            <p:ph idx="8"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7957" name="Google Shape;7957;p46"/>
          <p:cNvSpPr txBox="1"/>
          <p:nvPr>
            <p:ph hasCustomPrompt="1" idx="9" type="title"/>
          </p:nvPr>
        </p:nvSpPr>
        <p:spPr>
          <a:xfrm>
            <a:off x="1527920"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5"/>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7958" name="Shape 7958"/>
        <p:cNvGrpSpPr/>
        <p:nvPr/>
      </p:nvGrpSpPr>
      <p:grpSpPr>
        <a:xfrm>
          <a:off x="0" y="0"/>
          <a:ext cx="0" cy="0"/>
          <a:chOff x="0" y="0"/>
          <a:chExt cx="0" cy="0"/>
        </a:xfrm>
      </p:grpSpPr>
      <p:grpSp>
        <p:nvGrpSpPr>
          <p:cNvPr id="7959" name="Google Shape;7959;p47"/>
          <p:cNvGrpSpPr/>
          <p:nvPr/>
        </p:nvGrpSpPr>
        <p:grpSpPr>
          <a:xfrm>
            <a:off x="-18275" y="-52337"/>
            <a:ext cx="9191374" cy="5226625"/>
            <a:chOff x="-35391" y="-52337"/>
            <a:chExt cx="9191374" cy="5226625"/>
          </a:xfrm>
        </p:grpSpPr>
        <p:grpSp>
          <p:nvGrpSpPr>
            <p:cNvPr id="7960" name="Google Shape;7960;p47"/>
            <p:cNvGrpSpPr/>
            <p:nvPr/>
          </p:nvGrpSpPr>
          <p:grpSpPr>
            <a:xfrm>
              <a:off x="5178375" y="-45050"/>
              <a:ext cx="3977608" cy="5216450"/>
              <a:chOff x="5178375" y="-45050"/>
              <a:chExt cx="3977608" cy="5216450"/>
            </a:xfrm>
          </p:grpSpPr>
          <p:grpSp>
            <p:nvGrpSpPr>
              <p:cNvPr id="7961" name="Google Shape;7961;p47"/>
              <p:cNvGrpSpPr/>
              <p:nvPr/>
            </p:nvGrpSpPr>
            <p:grpSpPr>
              <a:xfrm>
                <a:off x="5178375" y="-45050"/>
                <a:ext cx="3977608" cy="5216450"/>
                <a:chOff x="5178375" y="-51179"/>
                <a:chExt cx="3977608" cy="5216450"/>
              </a:xfrm>
            </p:grpSpPr>
            <p:sp>
              <p:nvSpPr>
                <p:cNvPr id="7962" name="Google Shape;7962;p4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4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4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4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4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4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4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4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4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4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4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4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4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4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4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4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4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4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4" name="Google Shape;7994;p4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4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4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47"/>
            <p:cNvGrpSpPr/>
            <p:nvPr/>
          </p:nvGrpSpPr>
          <p:grpSpPr>
            <a:xfrm>
              <a:off x="-35391" y="-52337"/>
              <a:ext cx="5221525" cy="5226625"/>
              <a:chOff x="1190625" y="238125"/>
              <a:chExt cx="5221525" cy="5226625"/>
            </a:xfrm>
          </p:grpSpPr>
          <p:sp>
            <p:nvSpPr>
              <p:cNvPr id="7999" name="Google Shape;7999;p4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4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4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4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4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4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4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4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4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4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4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4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40" name="Google Shape;8040;p47"/>
          <p:cNvSpPr txBox="1"/>
          <p:nvPr/>
        </p:nvSpPr>
        <p:spPr>
          <a:xfrm>
            <a:off x="2215288" y="3684675"/>
            <a:ext cx="4657200" cy="5268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Roboto"/>
                <a:ea typeface="Roboto"/>
                <a:cs typeface="Roboto"/>
                <a:sym typeface="Roboto"/>
              </a:rPr>
              <a:t>CREDITS: This presentation template was created by </a:t>
            </a:r>
            <a:r>
              <a:rPr b="1" lang="en" sz="1200">
                <a:solidFill>
                  <a:schemeClr val="accent5"/>
                </a:solidFill>
                <a:uFill>
                  <a:noFill/>
                </a:uFill>
                <a:latin typeface="Roboto"/>
                <a:ea typeface="Roboto"/>
                <a:cs typeface="Roboto"/>
                <a:sym typeface="Roboto"/>
                <a:hlinkClick r:id="rId2">
                  <a:extLst>
                    <a:ext uri="{A12FA001-AC4F-418D-AE19-62706E023703}">
                      <ahyp:hlinkClr val="tx"/>
                    </a:ext>
                  </a:extLst>
                </a:hlinkClick>
              </a:rPr>
              <a:t>Slidesgo</a:t>
            </a:r>
            <a:r>
              <a:rPr lang="en" sz="1200">
                <a:solidFill>
                  <a:schemeClr val="dk1"/>
                </a:solidFill>
                <a:latin typeface="Roboto"/>
                <a:ea typeface="Roboto"/>
                <a:cs typeface="Roboto"/>
                <a:sym typeface="Roboto"/>
              </a:rPr>
              <a:t>, including icons by </a:t>
            </a:r>
            <a:r>
              <a:rPr b="1" lang="en" sz="1200">
                <a:solidFill>
                  <a:schemeClr val="accent5"/>
                </a:solidFill>
                <a:uFill>
                  <a:noFill/>
                </a:uFill>
                <a:latin typeface="Roboto"/>
                <a:ea typeface="Roboto"/>
                <a:cs typeface="Roboto"/>
                <a:sym typeface="Roboto"/>
                <a:hlinkClick r:id="rId3">
                  <a:extLst>
                    <a:ext uri="{A12FA001-AC4F-418D-AE19-62706E023703}">
                      <ahyp:hlinkClr val="tx"/>
                    </a:ext>
                  </a:extLst>
                </a:hlinkClick>
              </a:rPr>
              <a:t>Flaticon</a:t>
            </a:r>
            <a:r>
              <a:rPr b="1" lang="en" sz="1200">
                <a:solidFill>
                  <a:schemeClr val="dk1"/>
                </a:solidFill>
                <a:latin typeface="Roboto"/>
                <a:ea typeface="Roboto"/>
                <a:cs typeface="Roboto"/>
                <a:sym typeface="Roboto"/>
              </a:rPr>
              <a:t> </a:t>
            </a:r>
            <a:r>
              <a:rPr lang="en" sz="1200">
                <a:solidFill>
                  <a:schemeClr val="dk1"/>
                </a:solidFill>
                <a:latin typeface="Roboto"/>
                <a:ea typeface="Roboto"/>
                <a:cs typeface="Roboto"/>
                <a:sym typeface="Roboto"/>
              </a:rPr>
              <a:t>and infographics &amp; images by </a:t>
            </a:r>
            <a:r>
              <a:rPr b="1" lang="en" sz="1200">
                <a:solidFill>
                  <a:schemeClr val="accent5"/>
                </a:solidFill>
                <a:uFill>
                  <a:noFill/>
                </a:uFill>
                <a:latin typeface="Roboto"/>
                <a:ea typeface="Roboto"/>
                <a:cs typeface="Roboto"/>
                <a:sym typeface="Roboto"/>
                <a:hlinkClick r:id="rId4">
                  <a:extLst>
                    <a:ext uri="{A12FA001-AC4F-418D-AE19-62706E023703}">
                      <ahyp:hlinkClr val="tx"/>
                    </a:ext>
                  </a:extLst>
                </a:hlinkClick>
              </a:rPr>
              <a:t>Freepik</a:t>
            </a:r>
            <a:endParaRPr sz="1200">
              <a:solidFill>
                <a:schemeClr val="accent5"/>
              </a:solidFill>
              <a:latin typeface="Roboto"/>
              <a:ea typeface="Roboto"/>
              <a:cs typeface="Roboto"/>
              <a:sym typeface="Roboto"/>
            </a:endParaRPr>
          </a:p>
        </p:txBody>
      </p:sp>
      <p:sp>
        <p:nvSpPr>
          <p:cNvPr id="8041" name="Google Shape;8041;p47"/>
          <p:cNvSpPr/>
          <p:nvPr/>
        </p:nvSpPr>
        <p:spPr>
          <a:xfrm>
            <a:off x="0" y="2693963"/>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7"/>
          <p:cNvSpPr/>
          <p:nvPr/>
        </p:nvSpPr>
        <p:spPr>
          <a:xfrm>
            <a:off x="7782850"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7"/>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7"/>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47"/>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7"/>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7"/>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47"/>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47"/>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7"/>
          <p:cNvSpPr/>
          <p:nvPr/>
        </p:nvSpPr>
        <p:spPr>
          <a:xfrm>
            <a:off x="789063" y="65302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7"/>
          <p:cNvSpPr/>
          <p:nvPr/>
        </p:nvSpPr>
        <p:spPr>
          <a:xfrm>
            <a:off x="513613" y="42809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47"/>
          <p:cNvSpPr/>
          <p:nvPr/>
        </p:nvSpPr>
        <p:spPr>
          <a:xfrm>
            <a:off x="849613" y="409043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47"/>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D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47"/>
          <p:cNvSpPr/>
          <p:nvPr/>
        </p:nvSpPr>
        <p:spPr>
          <a:xfrm>
            <a:off x="895375" y="675375"/>
            <a:ext cx="7425" cy="25"/>
          </a:xfrm>
          <a:custGeom>
            <a:rect b="b" l="l" r="r" t="t"/>
            <a:pathLst>
              <a:path extrusionOk="0" h="1" w="297">
                <a:moveTo>
                  <a:pt x="0" y="0"/>
                </a:moveTo>
                <a:lnTo>
                  <a:pt x="296"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7"/>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7"/>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47"/>
          <p:cNvSpPr/>
          <p:nvPr/>
        </p:nvSpPr>
        <p:spPr>
          <a:xfrm>
            <a:off x="0" y="4965525"/>
            <a:ext cx="14225" cy="21625"/>
          </a:xfrm>
          <a:custGeom>
            <a:rect b="b" l="l" r="r" t="t"/>
            <a:pathLst>
              <a:path extrusionOk="0" h="865" w="569">
                <a:moveTo>
                  <a:pt x="0" y="1"/>
                </a:moveTo>
                <a:lnTo>
                  <a:pt x="0" y="865"/>
                </a:lnTo>
                <a:cubicBezTo>
                  <a:pt x="296" y="865"/>
                  <a:pt x="568" y="569"/>
                  <a:pt x="568" y="296"/>
                </a:cubicBezTo>
                <a:cubicBezTo>
                  <a:pt x="568"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47"/>
          <p:cNvSpPr/>
          <p:nvPr/>
        </p:nvSpPr>
        <p:spPr>
          <a:xfrm>
            <a:off x="0"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7"/>
          <p:cNvSpPr/>
          <p:nvPr/>
        </p:nvSpPr>
        <p:spPr>
          <a:xfrm>
            <a:off x="1826575" y="4611340"/>
            <a:ext cx="1176541" cy="526811"/>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7"/>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47"/>
          <p:cNvSpPr/>
          <p:nvPr/>
        </p:nvSpPr>
        <p:spPr>
          <a:xfrm>
            <a:off x="6240413" y="4700048"/>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47"/>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47"/>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47"/>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7"/>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47"/>
          <p:cNvSpPr/>
          <p:nvPr/>
        </p:nvSpPr>
        <p:spPr>
          <a:xfrm>
            <a:off x="5930850" y="48314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47"/>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7"/>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47"/>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7"/>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7"/>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47"/>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47"/>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7"/>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7"/>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7"/>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47"/>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47"/>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7"/>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7"/>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7"/>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7"/>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7"/>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47"/>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47"/>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7"/>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7"/>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7"/>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7"/>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47"/>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47"/>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7"/>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7"/>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7"/>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47"/>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6" name="Google Shape;8096;p47"/>
          <p:cNvGrpSpPr/>
          <p:nvPr/>
        </p:nvGrpSpPr>
        <p:grpSpPr>
          <a:xfrm>
            <a:off x="5532313" y="4699673"/>
            <a:ext cx="142150" cy="194025"/>
            <a:chOff x="6261725" y="4669848"/>
            <a:chExt cx="142150" cy="194025"/>
          </a:xfrm>
        </p:grpSpPr>
        <p:sp>
          <p:nvSpPr>
            <p:cNvPr id="8097" name="Google Shape;8097;p47"/>
            <p:cNvSpPr/>
            <p:nvPr/>
          </p:nvSpPr>
          <p:spPr>
            <a:xfrm>
              <a:off x="6290150" y="4669848"/>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7"/>
            <p:cNvSpPr/>
            <p:nvPr/>
          </p:nvSpPr>
          <p:spPr>
            <a:xfrm>
              <a:off x="6296975" y="4797773"/>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7"/>
            <p:cNvSpPr/>
            <p:nvPr/>
          </p:nvSpPr>
          <p:spPr>
            <a:xfrm>
              <a:off x="6268550" y="4691448"/>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7"/>
            <p:cNvSpPr/>
            <p:nvPr/>
          </p:nvSpPr>
          <p:spPr>
            <a:xfrm>
              <a:off x="6261725" y="477672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7"/>
            <p:cNvSpPr/>
            <p:nvPr/>
          </p:nvSpPr>
          <p:spPr>
            <a:xfrm>
              <a:off x="6318575" y="4805148"/>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2" name="Google Shape;8102;p47"/>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7"/>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7"/>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47"/>
          <p:cNvSpPr/>
          <p:nvPr/>
        </p:nvSpPr>
        <p:spPr>
          <a:xfrm>
            <a:off x="5777625" y="5129250"/>
            <a:ext cx="6850" cy="25"/>
          </a:xfrm>
          <a:custGeom>
            <a:rect b="b" l="l" r="r" t="t"/>
            <a:pathLst>
              <a:path extrusionOk="0" h="1" w="274">
                <a:moveTo>
                  <a:pt x="274" y="1"/>
                </a:moveTo>
                <a:lnTo>
                  <a:pt x="1" y="1"/>
                </a:lnTo>
                <a:close/>
              </a:path>
            </a:pathLst>
          </a:custGeom>
          <a:solidFill>
            <a:srgbClr val="BCC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47"/>
          <p:cNvSpPr/>
          <p:nvPr/>
        </p:nvSpPr>
        <p:spPr>
          <a:xfrm>
            <a:off x="5784450" y="5129250"/>
            <a:ext cx="7425" cy="6850"/>
          </a:xfrm>
          <a:custGeom>
            <a:rect b="b" l="l" r="r" t="t"/>
            <a:pathLst>
              <a:path extrusionOk="0" h="274" w="297">
                <a:moveTo>
                  <a:pt x="1" y="1"/>
                </a:moveTo>
                <a:cubicBezTo>
                  <a:pt x="1" y="274"/>
                  <a:pt x="1" y="274"/>
                  <a:pt x="296" y="274"/>
                </a:cubicBezTo>
                <a:lnTo>
                  <a:pt x="1" y="1"/>
                </a:lnTo>
                <a:close/>
              </a:path>
            </a:pathLst>
          </a:custGeom>
          <a:solidFill>
            <a:srgbClr val="BCC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7"/>
          <p:cNvSpPr/>
          <p:nvPr/>
        </p:nvSpPr>
        <p:spPr>
          <a:xfrm>
            <a:off x="397925" y="5072400"/>
            <a:ext cx="25" cy="6850"/>
          </a:xfrm>
          <a:custGeom>
            <a:rect b="b" l="l" r="r" t="t"/>
            <a:pathLst>
              <a:path extrusionOk="0" h="274" w="1">
                <a:moveTo>
                  <a:pt x="1" y="274"/>
                </a:moveTo>
                <a:lnTo>
                  <a:pt x="1" y="1"/>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7"/>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7"/>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7"/>
          <p:cNvSpPr/>
          <p:nvPr/>
        </p:nvSpPr>
        <p:spPr>
          <a:xfrm>
            <a:off x="5052800" y="4601501"/>
            <a:ext cx="6850" cy="7425"/>
          </a:xfrm>
          <a:custGeom>
            <a:rect b="b" l="l" r="r" t="t"/>
            <a:pathLst>
              <a:path extrusionOk="0" h="297" w="274">
                <a:moveTo>
                  <a:pt x="1" y="1"/>
                </a:moveTo>
                <a:cubicBezTo>
                  <a:pt x="1" y="1"/>
                  <a:pt x="1" y="296"/>
                  <a:pt x="273" y="296"/>
                </a:cubicBezTo>
                <a:lnTo>
                  <a:pt x="273" y="1"/>
                </a:lnTo>
                <a:close/>
              </a:path>
            </a:pathLst>
          </a:custGeom>
          <a:solidFill>
            <a:srgbClr val="4A97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47"/>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47"/>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47"/>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47"/>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7"/>
          <p:cNvSpPr/>
          <p:nvPr/>
        </p:nvSpPr>
        <p:spPr>
          <a:xfrm>
            <a:off x="8878266" y="32272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47"/>
          <p:cNvSpPr/>
          <p:nvPr/>
        </p:nvSpPr>
        <p:spPr>
          <a:xfrm>
            <a:off x="8892466" y="30258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47"/>
          <p:cNvSpPr/>
          <p:nvPr/>
        </p:nvSpPr>
        <p:spPr>
          <a:xfrm>
            <a:off x="8714541" y="3125300"/>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47"/>
          <p:cNvSpPr/>
          <p:nvPr/>
        </p:nvSpPr>
        <p:spPr>
          <a:xfrm>
            <a:off x="7539966" y="4912363"/>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7"/>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0" name="Google Shape;8120;p47"/>
          <p:cNvGrpSpPr/>
          <p:nvPr/>
        </p:nvGrpSpPr>
        <p:grpSpPr>
          <a:xfrm>
            <a:off x="8202891" y="3992275"/>
            <a:ext cx="255850" cy="234225"/>
            <a:chOff x="8202891" y="3992275"/>
            <a:chExt cx="255850" cy="234225"/>
          </a:xfrm>
        </p:grpSpPr>
        <p:sp>
          <p:nvSpPr>
            <p:cNvPr id="8121" name="Google Shape;8121;p47"/>
            <p:cNvSpPr/>
            <p:nvPr/>
          </p:nvSpPr>
          <p:spPr>
            <a:xfrm>
              <a:off x="8202891" y="407015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7"/>
            <p:cNvSpPr/>
            <p:nvPr/>
          </p:nvSpPr>
          <p:spPr>
            <a:xfrm>
              <a:off x="8281341" y="408170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7"/>
            <p:cNvSpPr/>
            <p:nvPr/>
          </p:nvSpPr>
          <p:spPr>
            <a:xfrm>
              <a:off x="8238691" y="416080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47"/>
            <p:cNvSpPr/>
            <p:nvPr/>
          </p:nvSpPr>
          <p:spPr>
            <a:xfrm>
              <a:off x="8309766" y="417702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47"/>
            <p:cNvSpPr/>
            <p:nvPr/>
          </p:nvSpPr>
          <p:spPr>
            <a:xfrm>
              <a:off x="8281341" y="399227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47"/>
            <p:cNvSpPr/>
            <p:nvPr/>
          </p:nvSpPr>
          <p:spPr>
            <a:xfrm>
              <a:off x="8352391" y="407755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47"/>
            <p:cNvSpPr/>
            <p:nvPr/>
          </p:nvSpPr>
          <p:spPr>
            <a:xfrm>
              <a:off x="8352391" y="399227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47"/>
            <p:cNvSpPr/>
            <p:nvPr/>
          </p:nvSpPr>
          <p:spPr>
            <a:xfrm>
              <a:off x="8430291" y="403490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47"/>
            <p:cNvSpPr/>
            <p:nvPr/>
          </p:nvSpPr>
          <p:spPr>
            <a:xfrm>
              <a:off x="8395041" y="414532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0" name="Google Shape;8130;p47"/>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47"/>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47"/>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47"/>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47"/>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47"/>
          <p:cNvSpPr/>
          <p:nvPr/>
        </p:nvSpPr>
        <p:spPr>
          <a:xfrm>
            <a:off x="8572416" y="4262300"/>
            <a:ext cx="7400" cy="6850"/>
          </a:xfrm>
          <a:custGeom>
            <a:rect b="b" l="l" r="r" t="t"/>
            <a:pathLst>
              <a:path extrusionOk="0" h="274" w="296">
                <a:moveTo>
                  <a:pt x="0" y="1"/>
                </a:moveTo>
                <a:lnTo>
                  <a:pt x="0" y="273"/>
                </a:ln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47"/>
          <p:cNvSpPr/>
          <p:nvPr/>
        </p:nvSpPr>
        <p:spPr>
          <a:xfrm>
            <a:off x="8579791" y="4248100"/>
            <a:ext cx="25" cy="14225"/>
          </a:xfrm>
          <a:custGeom>
            <a:rect b="b" l="l" r="r" t="t"/>
            <a:pathLst>
              <a:path extrusionOk="0" h="569" w="1">
                <a:moveTo>
                  <a:pt x="1" y="569"/>
                </a:move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7" name="Google Shape;8137;p47"/>
          <p:cNvGrpSpPr/>
          <p:nvPr/>
        </p:nvGrpSpPr>
        <p:grpSpPr>
          <a:xfrm>
            <a:off x="8565591" y="3345325"/>
            <a:ext cx="142150" cy="237625"/>
            <a:chOff x="8565591" y="3345325"/>
            <a:chExt cx="142150" cy="237625"/>
          </a:xfrm>
        </p:grpSpPr>
        <p:sp>
          <p:nvSpPr>
            <p:cNvPr id="8138" name="Google Shape;8138;p47"/>
            <p:cNvSpPr/>
            <p:nvPr/>
          </p:nvSpPr>
          <p:spPr>
            <a:xfrm>
              <a:off x="8572416" y="3345325"/>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47"/>
            <p:cNvSpPr/>
            <p:nvPr/>
          </p:nvSpPr>
          <p:spPr>
            <a:xfrm>
              <a:off x="8643466" y="3494825"/>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47"/>
            <p:cNvSpPr/>
            <p:nvPr/>
          </p:nvSpPr>
          <p:spPr>
            <a:xfrm>
              <a:off x="8579791" y="3366925"/>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47"/>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47"/>
            <p:cNvSpPr/>
            <p:nvPr/>
          </p:nvSpPr>
          <p:spPr>
            <a:xfrm>
              <a:off x="8615041" y="3402175"/>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7"/>
            <p:cNvSpPr/>
            <p:nvPr/>
          </p:nvSpPr>
          <p:spPr>
            <a:xfrm>
              <a:off x="8600841" y="3387950"/>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47"/>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47"/>
            <p:cNvSpPr/>
            <p:nvPr/>
          </p:nvSpPr>
          <p:spPr>
            <a:xfrm>
              <a:off x="8579791" y="3501650"/>
              <a:ext cx="25" cy="7425"/>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47"/>
            <p:cNvSpPr/>
            <p:nvPr/>
          </p:nvSpPr>
          <p:spPr>
            <a:xfrm>
              <a:off x="8600841" y="3381125"/>
              <a:ext cx="25" cy="6850"/>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47"/>
            <p:cNvSpPr/>
            <p:nvPr/>
          </p:nvSpPr>
          <p:spPr>
            <a:xfrm>
              <a:off x="8594016" y="3373750"/>
              <a:ext cx="6850" cy="7400"/>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8" name="Google Shape;8148;p47"/>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47"/>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47"/>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7"/>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47"/>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47"/>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7"/>
          <p:cNvSpPr/>
          <p:nvPr/>
        </p:nvSpPr>
        <p:spPr>
          <a:xfrm>
            <a:off x="8572416" y="4248100"/>
            <a:ext cx="25" cy="25"/>
          </a:xfrm>
          <a:custGeom>
            <a:rect b="b" l="l" r="r" t="t"/>
            <a:pathLst>
              <a:path extrusionOk="0" h="1" w="1">
                <a:moveTo>
                  <a:pt x="0" y="0"/>
                </a:move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47"/>
          <p:cNvSpPr/>
          <p:nvPr/>
        </p:nvSpPr>
        <p:spPr>
          <a:xfrm>
            <a:off x="8572416" y="4254900"/>
            <a:ext cx="25" cy="7425"/>
          </a:xfrm>
          <a:custGeom>
            <a:rect b="b" l="l" r="r" t="t"/>
            <a:pathLst>
              <a:path extrusionOk="0" h="297" w="1">
                <a:moveTo>
                  <a:pt x="0" y="297"/>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6" name="Google Shape;8156;p47"/>
          <p:cNvGrpSpPr/>
          <p:nvPr/>
        </p:nvGrpSpPr>
        <p:grpSpPr>
          <a:xfrm>
            <a:off x="8793003" y="4210475"/>
            <a:ext cx="120546" cy="117225"/>
            <a:chOff x="8793003" y="4210475"/>
            <a:chExt cx="120546" cy="117225"/>
          </a:xfrm>
        </p:grpSpPr>
        <p:sp>
          <p:nvSpPr>
            <p:cNvPr id="8157" name="Google Shape;8157;p47"/>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47"/>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9" name="Google Shape;8159;p47"/>
          <p:cNvSpPr/>
          <p:nvPr/>
        </p:nvSpPr>
        <p:spPr>
          <a:xfrm>
            <a:off x="8987625" y="14200"/>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47"/>
          <p:cNvSpPr/>
          <p:nvPr/>
        </p:nvSpPr>
        <p:spPr>
          <a:xfrm>
            <a:off x="9084425" y="99475"/>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47"/>
          <p:cNvSpPr/>
          <p:nvPr/>
        </p:nvSpPr>
        <p:spPr>
          <a:xfrm>
            <a:off x="721388" y="0"/>
            <a:ext cx="838575" cy="97652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47"/>
          <p:cNvSpPr/>
          <p:nvPr/>
        </p:nvSpPr>
        <p:spPr>
          <a:xfrm>
            <a:off x="8703375"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47"/>
          <p:cNvSpPr/>
          <p:nvPr/>
        </p:nvSpPr>
        <p:spPr>
          <a:xfrm>
            <a:off x="8490200" y="10351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47"/>
          <p:cNvSpPr/>
          <p:nvPr/>
        </p:nvSpPr>
        <p:spPr>
          <a:xfrm>
            <a:off x="8572700" y="2442730"/>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47"/>
          <p:cNvSpPr/>
          <p:nvPr/>
        </p:nvSpPr>
        <p:spPr>
          <a:xfrm>
            <a:off x="8508450" y="2599055"/>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47"/>
          <p:cNvSpPr/>
          <p:nvPr/>
        </p:nvSpPr>
        <p:spPr>
          <a:xfrm>
            <a:off x="8501625" y="228808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7"/>
          <p:cNvSpPr/>
          <p:nvPr/>
        </p:nvSpPr>
        <p:spPr>
          <a:xfrm>
            <a:off x="8437400" y="2463755"/>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7"/>
          <p:cNvSpPr/>
          <p:nvPr/>
        </p:nvSpPr>
        <p:spPr>
          <a:xfrm>
            <a:off x="8714825" y="2463755"/>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47"/>
          <p:cNvSpPr/>
          <p:nvPr/>
        </p:nvSpPr>
        <p:spPr>
          <a:xfrm>
            <a:off x="8679000" y="2629205"/>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47"/>
          <p:cNvSpPr/>
          <p:nvPr/>
        </p:nvSpPr>
        <p:spPr>
          <a:xfrm>
            <a:off x="8672175" y="2304755"/>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47"/>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47"/>
          <p:cNvSpPr/>
          <p:nvPr/>
        </p:nvSpPr>
        <p:spPr>
          <a:xfrm>
            <a:off x="8831300"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7"/>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7"/>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7"/>
          <p:cNvSpPr/>
          <p:nvPr/>
        </p:nvSpPr>
        <p:spPr>
          <a:xfrm>
            <a:off x="8902350"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7"/>
          <p:cNvSpPr/>
          <p:nvPr/>
        </p:nvSpPr>
        <p:spPr>
          <a:xfrm>
            <a:off x="8966600" y="440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7"/>
          <p:cNvSpPr/>
          <p:nvPr/>
        </p:nvSpPr>
        <p:spPr>
          <a:xfrm>
            <a:off x="8721650" y="2520605"/>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47"/>
          <p:cNvSpPr/>
          <p:nvPr/>
        </p:nvSpPr>
        <p:spPr>
          <a:xfrm>
            <a:off x="8057000"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47"/>
          <p:cNvSpPr/>
          <p:nvPr/>
        </p:nvSpPr>
        <p:spPr>
          <a:xfrm>
            <a:off x="8565300" y="2300605"/>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7"/>
          <p:cNvSpPr/>
          <p:nvPr/>
        </p:nvSpPr>
        <p:spPr>
          <a:xfrm>
            <a:off x="8686400" y="2676955"/>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47"/>
          <p:cNvSpPr/>
          <p:nvPr/>
        </p:nvSpPr>
        <p:spPr>
          <a:xfrm>
            <a:off x="8532825" y="11129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47"/>
          <p:cNvSpPr/>
          <p:nvPr/>
        </p:nvSpPr>
        <p:spPr>
          <a:xfrm>
            <a:off x="8536875" y="2350055"/>
            <a:ext cx="7425" cy="7425"/>
          </a:xfrm>
          <a:custGeom>
            <a:rect b="b" l="l" r="r" t="t"/>
            <a:pathLst>
              <a:path extrusionOk="0" h="297" w="297">
                <a:moveTo>
                  <a:pt x="1" y="1"/>
                </a:moveTo>
                <a:lnTo>
                  <a:pt x="1" y="297"/>
                </a:lnTo>
                <a:cubicBezTo>
                  <a:pt x="1" y="297"/>
                  <a:pt x="296" y="297"/>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47"/>
          <p:cNvSpPr/>
          <p:nvPr/>
        </p:nvSpPr>
        <p:spPr>
          <a:xfrm>
            <a:off x="8764275" y="2534830"/>
            <a:ext cx="25" cy="7400"/>
          </a:xfrm>
          <a:custGeom>
            <a:rect b="b" l="l" r="r" t="t"/>
            <a:pathLst>
              <a:path extrusionOk="0" h="296" w="1">
                <a:moveTo>
                  <a:pt x="1" y="0"/>
                </a:moveTo>
                <a:lnTo>
                  <a:pt x="1" y="29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47"/>
          <p:cNvSpPr/>
          <p:nvPr/>
        </p:nvSpPr>
        <p:spPr>
          <a:xfrm>
            <a:off x="0" y="3405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7"/>
          <p:cNvSpPr/>
          <p:nvPr/>
        </p:nvSpPr>
        <p:spPr>
          <a:xfrm>
            <a:off x="326875" y="18745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47"/>
          <p:cNvSpPr/>
          <p:nvPr/>
        </p:nvSpPr>
        <p:spPr>
          <a:xfrm>
            <a:off x="213175" y="21071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47"/>
          <p:cNvSpPr/>
          <p:nvPr/>
        </p:nvSpPr>
        <p:spPr>
          <a:xfrm>
            <a:off x="198950" y="16796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47"/>
          <p:cNvSpPr/>
          <p:nvPr/>
        </p:nvSpPr>
        <p:spPr>
          <a:xfrm>
            <a:off x="92650" y="19079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7"/>
          <p:cNvSpPr/>
          <p:nvPr/>
        </p:nvSpPr>
        <p:spPr>
          <a:xfrm>
            <a:off x="351350" y="1195048"/>
            <a:ext cx="144072" cy="232399"/>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7"/>
          <p:cNvSpPr/>
          <p:nvPr/>
        </p:nvSpPr>
        <p:spPr>
          <a:xfrm>
            <a:off x="550875" y="262514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47"/>
          <p:cNvSpPr/>
          <p:nvPr/>
        </p:nvSpPr>
        <p:spPr>
          <a:xfrm>
            <a:off x="615125" y="275109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47"/>
          <p:cNvSpPr/>
          <p:nvPr/>
        </p:nvSpPr>
        <p:spPr>
          <a:xfrm>
            <a:off x="700400" y="265164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47"/>
          <p:cNvSpPr/>
          <p:nvPr/>
        </p:nvSpPr>
        <p:spPr>
          <a:xfrm>
            <a:off x="465600" y="274754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47"/>
          <p:cNvSpPr/>
          <p:nvPr/>
        </p:nvSpPr>
        <p:spPr>
          <a:xfrm>
            <a:off x="550875" y="285384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47"/>
          <p:cNvSpPr/>
          <p:nvPr/>
        </p:nvSpPr>
        <p:spPr>
          <a:xfrm>
            <a:off x="678775" y="288409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7"/>
          <p:cNvSpPr/>
          <p:nvPr/>
        </p:nvSpPr>
        <p:spPr>
          <a:xfrm>
            <a:off x="771450" y="276857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7"/>
          <p:cNvSpPr/>
          <p:nvPr/>
        </p:nvSpPr>
        <p:spPr>
          <a:xfrm>
            <a:off x="543393" y="1351906"/>
            <a:ext cx="72374" cy="89497"/>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47"/>
          <p:cNvSpPr/>
          <p:nvPr/>
        </p:nvSpPr>
        <p:spPr>
          <a:xfrm>
            <a:off x="599750" y="1175877"/>
            <a:ext cx="71698" cy="89497"/>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47"/>
          <p:cNvSpPr/>
          <p:nvPr/>
        </p:nvSpPr>
        <p:spPr>
          <a:xfrm>
            <a:off x="121075" y="26192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7"/>
          <p:cNvSpPr/>
          <p:nvPr/>
        </p:nvSpPr>
        <p:spPr>
          <a:xfrm>
            <a:off x="255800" y="25169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7"/>
          <p:cNvSpPr/>
          <p:nvPr/>
        </p:nvSpPr>
        <p:spPr>
          <a:xfrm>
            <a:off x="220575" y="26124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7"/>
          <p:cNvSpPr/>
          <p:nvPr/>
        </p:nvSpPr>
        <p:spPr>
          <a:xfrm>
            <a:off x="177925" y="25271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47"/>
          <p:cNvSpPr/>
          <p:nvPr/>
        </p:nvSpPr>
        <p:spPr>
          <a:xfrm>
            <a:off x="597583"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47"/>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47"/>
          <p:cNvSpPr/>
          <p:nvPr/>
        </p:nvSpPr>
        <p:spPr>
          <a:xfrm>
            <a:off x="547163" y="335980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47"/>
          <p:cNvSpPr/>
          <p:nvPr/>
        </p:nvSpPr>
        <p:spPr>
          <a:xfrm>
            <a:off x="671975" y="290389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7"/>
          <p:cNvSpPr/>
          <p:nvPr/>
        </p:nvSpPr>
        <p:spPr>
          <a:xfrm>
            <a:off x="348475" y="19018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47"/>
          <p:cNvSpPr/>
          <p:nvPr/>
        </p:nvSpPr>
        <p:spPr>
          <a:xfrm>
            <a:off x="213175" y="17739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47"/>
          <p:cNvSpPr/>
          <p:nvPr/>
        </p:nvSpPr>
        <p:spPr>
          <a:xfrm>
            <a:off x="220575" y="21434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7"/>
          <p:cNvSpPr/>
          <p:nvPr/>
        </p:nvSpPr>
        <p:spPr>
          <a:xfrm>
            <a:off x="220575" y="2157638"/>
            <a:ext cx="6825" cy="25"/>
          </a:xfrm>
          <a:custGeom>
            <a:rect b="b" l="l" r="r" t="t"/>
            <a:pathLst>
              <a:path extrusionOk="0" h="1" w="273">
                <a:moveTo>
                  <a:pt x="273"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7"/>
          <p:cNvSpPr/>
          <p:nvPr/>
        </p:nvSpPr>
        <p:spPr>
          <a:xfrm>
            <a:off x="362700" y="1894413"/>
            <a:ext cx="6825" cy="7425"/>
          </a:xfrm>
          <a:custGeom>
            <a:rect b="b" l="l" r="r" t="t"/>
            <a:pathLst>
              <a:path extrusionOk="0" h="297" w="273">
                <a:moveTo>
                  <a:pt x="273" y="1"/>
                </a:moveTo>
                <a:lnTo>
                  <a:pt x="0" y="29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47"/>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3" name="Google Shape;8213;p47"/>
          <p:cNvGrpSpPr/>
          <p:nvPr/>
        </p:nvGrpSpPr>
        <p:grpSpPr>
          <a:xfrm>
            <a:off x="437163" y="3572388"/>
            <a:ext cx="320100" cy="469050"/>
            <a:chOff x="437163" y="3572388"/>
            <a:chExt cx="320100" cy="469050"/>
          </a:xfrm>
        </p:grpSpPr>
        <p:sp>
          <p:nvSpPr>
            <p:cNvPr id="8214" name="Google Shape;8214;p47"/>
            <p:cNvSpPr/>
            <p:nvPr/>
          </p:nvSpPr>
          <p:spPr>
            <a:xfrm>
              <a:off x="437163" y="35723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7"/>
            <p:cNvSpPr/>
            <p:nvPr/>
          </p:nvSpPr>
          <p:spPr>
            <a:xfrm>
              <a:off x="671963" y="38424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47"/>
            <p:cNvSpPr/>
            <p:nvPr/>
          </p:nvSpPr>
          <p:spPr>
            <a:xfrm>
              <a:off x="735638" y="36105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47"/>
            <p:cNvSpPr/>
            <p:nvPr/>
          </p:nvSpPr>
          <p:spPr>
            <a:xfrm>
              <a:off x="636138" y="37145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47"/>
            <p:cNvSpPr/>
            <p:nvPr/>
          </p:nvSpPr>
          <p:spPr>
            <a:xfrm>
              <a:off x="728813" y="36150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47"/>
            <p:cNvSpPr/>
            <p:nvPr/>
          </p:nvSpPr>
          <p:spPr>
            <a:xfrm>
              <a:off x="707213" y="37787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47"/>
            <p:cNvSpPr/>
            <p:nvPr/>
          </p:nvSpPr>
          <p:spPr>
            <a:xfrm>
              <a:off x="678788" y="3778763"/>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1" name="Google Shape;8221;p47"/>
          <p:cNvSpPr/>
          <p:nvPr/>
        </p:nvSpPr>
        <p:spPr>
          <a:xfrm>
            <a:off x="383357" y="1267368"/>
            <a:ext cx="72374" cy="96056"/>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47"/>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47"/>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7"/>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47"/>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47"/>
          <p:cNvSpPr/>
          <p:nvPr/>
        </p:nvSpPr>
        <p:spPr>
          <a:xfrm>
            <a:off x="567743" y="1379410"/>
            <a:ext cx="23702" cy="39723"/>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47"/>
          <p:cNvSpPr/>
          <p:nvPr/>
        </p:nvSpPr>
        <p:spPr>
          <a:xfrm>
            <a:off x="615740" y="1199665"/>
            <a:ext cx="32035" cy="4341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47"/>
          <p:cNvSpPr/>
          <p:nvPr/>
        </p:nvSpPr>
        <p:spPr>
          <a:xfrm>
            <a:off x="1812350" y="409529"/>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47"/>
          <p:cNvSpPr/>
          <p:nvPr/>
        </p:nvSpPr>
        <p:spPr>
          <a:xfrm>
            <a:off x="1925200" y="505804"/>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47"/>
          <p:cNvSpPr/>
          <p:nvPr/>
        </p:nvSpPr>
        <p:spPr>
          <a:xfrm>
            <a:off x="2045400" y="609016"/>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47"/>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47"/>
          <p:cNvSpPr/>
          <p:nvPr/>
        </p:nvSpPr>
        <p:spPr>
          <a:xfrm>
            <a:off x="1698650" y="1187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47"/>
          <p:cNvSpPr/>
          <p:nvPr/>
        </p:nvSpPr>
        <p:spPr>
          <a:xfrm>
            <a:off x="1890250" y="829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47"/>
          <p:cNvSpPr/>
          <p:nvPr/>
        </p:nvSpPr>
        <p:spPr>
          <a:xfrm>
            <a:off x="1861825" y="2392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47"/>
          <p:cNvSpPr/>
          <p:nvPr/>
        </p:nvSpPr>
        <p:spPr>
          <a:xfrm>
            <a:off x="2039750" y="1756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47"/>
          <p:cNvSpPr/>
          <p:nvPr/>
        </p:nvSpPr>
        <p:spPr>
          <a:xfrm>
            <a:off x="2387700" y="1146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47"/>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47"/>
          <p:cNvSpPr/>
          <p:nvPr/>
        </p:nvSpPr>
        <p:spPr>
          <a:xfrm>
            <a:off x="3765934" y="3442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47"/>
          <p:cNvSpPr/>
          <p:nvPr/>
        </p:nvSpPr>
        <p:spPr>
          <a:xfrm>
            <a:off x="3623809" y="1521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47"/>
          <p:cNvSpPr/>
          <p:nvPr/>
        </p:nvSpPr>
        <p:spPr>
          <a:xfrm>
            <a:off x="3808559" y="4221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47"/>
          <p:cNvSpPr/>
          <p:nvPr/>
        </p:nvSpPr>
        <p:spPr>
          <a:xfrm>
            <a:off x="3659609" y="2305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47"/>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47"/>
          <p:cNvSpPr/>
          <p:nvPr/>
        </p:nvSpPr>
        <p:spPr>
          <a:xfrm>
            <a:off x="3702259" y="2231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47"/>
          <p:cNvSpPr/>
          <p:nvPr/>
        </p:nvSpPr>
        <p:spPr>
          <a:xfrm flipH="1">
            <a:off x="7445012" y="4097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47"/>
          <p:cNvSpPr/>
          <p:nvPr/>
        </p:nvSpPr>
        <p:spPr>
          <a:xfrm flipH="1">
            <a:off x="7302887" y="5110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47"/>
          <p:cNvSpPr/>
          <p:nvPr/>
        </p:nvSpPr>
        <p:spPr>
          <a:xfrm flipH="1">
            <a:off x="7302887" y="2607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47"/>
          <p:cNvSpPr/>
          <p:nvPr/>
        </p:nvSpPr>
        <p:spPr>
          <a:xfrm flipH="1">
            <a:off x="7153362" y="4097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47"/>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47"/>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47"/>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47"/>
          <p:cNvSpPr/>
          <p:nvPr/>
        </p:nvSpPr>
        <p:spPr>
          <a:xfrm>
            <a:off x="6599799" y="-7895"/>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47"/>
          <p:cNvSpPr/>
          <p:nvPr/>
        </p:nvSpPr>
        <p:spPr>
          <a:xfrm>
            <a:off x="6741924" y="817"/>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47"/>
          <p:cNvSpPr/>
          <p:nvPr/>
        </p:nvSpPr>
        <p:spPr>
          <a:xfrm flipH="1" rot="10800000">
            <a:off x="2952250" y="4175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47"/>
          <p:cNvSpPr/>
          <p:nvPr/>
        </p:nvSpPr>
        <p:spPr>
          <a:xfrm flipH="1" rot="10800000">
            <a:off x="2973275" y="5454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47"/>
          <p:cNvSpPr/>
          <p:nvPr/>
        </p:nvSpPr>
        <p:spPr>
          <a:xfrm flipH="1" rot="10800000">
            <a:off x="2852775" y="5102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47"/>
          <p:cNvSpPr/>
          <p:nvPr/>
        </p:nvSpPr>
        <p:spPr>
          <a:xfrm flipH="1" rot="10800000">
            <a:off x="2895400" y="6307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47"/>
          <p:cNvSpPr/>
          <p:nvPr/>
        </p:nvSpPr>
        <p:spPr>
          <a:xfrm>
            <a:off x="5598650" y="604713"/>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47"/>
          <p:cNvSpPr/>
          <p:nvPr/>
        </p:nvSpPr>
        <p:spPr>
          <a:xfrm>
            <a:off x="5633875" y="514413"/>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47"/>
          <p:cNvSpPr/>
          <p:nvPr/>
        </p:nvSpPr>
        <p:spPr>
          <a:xfrm>
            <a:off x="5562825" y="497288"/>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47"/>
          <p:cNvSpPr/>
          <p:nvPr/>
        </p:nvSpPr>
        <p:spPr>
          <a:xfrm>
            <a:off x="5719150" y="500188"/>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47"/>
          <p:cNvSpPr/>
          <p:nvPr/>
        </p:nvSpPr>
        <p:spPr>
          <a:xfrm>
            <a:off x="5676525" y="623213"/>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47"/>
          <p:cNvSpPr/>
          <p:nvPr/>
        </p:nvSpPr>
        <p:spPr>
          <a:xfrm>
            <a:off x="5633875" y="421738"/>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47"/>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47"/>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47"/>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47"/>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7"/>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7"/>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47"/>
          <p:cNvSpPr/>
          <p:nvPr/>
        </p:nvSpPr>
        <p:spPr>
          <a:xfrm>
            <a:off x="6139138" y="30854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47"/>
          <p:cNvSpPr/>
          <p:nvPr/>
        </p:nvSpPr>
        <p:spPr>
          <a:xfrm>
            <a:off x="4822075" y="5481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47"/>
          <p:cNvSpPr/>
          <p:nvPr/>
        </p:nvSpPr>
        <p:spPr>
          <a:xfrm>
            <a:off x="4900525" y="5975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7"/>
          <p:cNvSpPr/>
          <p:nvPr/>
        </p:nvSpPr>
        <p:spPr>
          <a:xfrm>
            <a:off x="4893125" y="5054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7"/>
          <p:cNvSpPr/>
          <p:nvPr/>
        </p:nvSpPr>
        <p:spPr>
          <a:xfrm>
            <a:off x="8638401" y="1251962"/>
            <a:ext cx="504834" cy="802530"/>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7"/>
          <p:cNvSpPr/>
          <p:nvPr/>
        </p:nvSpPr>
        <p:spPr>
          <a:xfrm>
            <a:off x="6549854" y="4604859"/>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47"/>
          <p:cNvSpPr/>
          <p:nvPr/>
        </p:nvSpPr>
        <p:spPr>
          <a:xfrm>
            <a:off x="9011300" y="2290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47"/>
          <p:cNvSpPr/>
          <p:nvPr/>
        </p:nvSpPr>
        <p:spPr>
          <a:xfrm>
            <a:off x="9003925" y="2510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47"/>
          <p:cNvSpPr/>
          <p:nvPr/>
        </p:nvSpPr>
        <p:spPr>
          <a:xfrm>
            <a:off x="9011300" y="2410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47"/>
          <p:cNvSpPr txBox="1"/>
          <p:nvPr>
            <p:ph idx="1" type="subTitle"/>
          </p:nvPr>
        </p:nvSpPr>
        <p:spPr>
          <a:xfrm>
            <a:off x="2852425" y="1704550"/>
            <a:ext cx="3439200" cy="1288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8279" name="Google Shape;8279;p47"/>
          <p:cNvSpPr txBox="1"/>
          <p:nvPr>
            <p:ph type="ctrTitle"/>
          </p:nvPr>
        </p:nvSpPr>
        <p:spPr>
          <a:xfrm>
            <a:off x="2430025" y="669825"/>
            <a:ext cx="4284000" cy="997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5200"/>
              <a:buNone/>
              <a:defRPr sz="5200">
                <a:solidFill>
                  <a:schemeClr val="dk2"/>
                </a:solidFill>
              </a:defRPr>
            </a:lvl1pPr>
            <a:lvl2pPr lvl="1" rtl="0" algn="ctr">
              <a:lnSpc>
                <a:spcPct val="100000"/>
              </a:lnSpc>
              <a:spcBef>
                <a:spcPts val="0"/>
              </a:spcBef>
              <a:spcAft>
                <a:spcPts val="0"/>
              </a:spcAft>
              <a:buSzPts val="5200"/>
              <a:buNone/>
              <a:defRPr sz="5200"/>
            </a:lvl2pPr>
            <a:lvl3pPr lvl="2" rtl="0" algn="ctr">
              <a:lnSpc>
                <a:spcPct val="100000"/>
              </a:lnSpc>
              <a:spcBef>
                <a:spcPts val="0"/>
              </a:spcBef>
              <a:spcAft>
                <a:spcPts val="0"/>
              </a:spcAft>
              <a:buSzPts val="5200"/>
              <a:buNone/>
              <a:defRPr sz="5200"/>
            </a:lvl3pPr>
            <a:lvl4pPr lvl="3" rtl="0" algn="ctr">
              <a:lnSpc>
                <a:spcPct val="100000"/>
              </a:lnSpc>
              <a:spcBef>
                <a:spcPts val="0"/>
              </a:spcBef>
              <a:spcAft>
                <a:spcPts val="0"/>
              </a:spcAft>
              <a:buSzPts val="5200"/>
              <a:buNone/>
              <a:defRPr sz="5200"/>
            </a:lvl4pPr>
            <a:lvl5pPr lvl="4" rtl="0" algn="ctr">
              <a:lnSpc>
                <a:spcPct val="100000"/>
              </a:lnSpc>
              <a:spcBef>
                <a:spcPts val="0"/>
              </a:spcBef>
              <a:spcAft>
                <a:spcPts val="0"/>
              </a:spcAft>
              <a:buSzPts val="5200"/>
              <a:buNone/>
              <a:defRPr sz="5200"/>
            </a:lvl5pPr>
            <a:lvl6pPr lvl="5" rtl="0" algn="ctr">
              <a:lnSpc>
                <a:spcPct val="100000"/>
              </a:lnSpc>
              <a:spcBef>
                <a:spcPts val="0"/>
              </a:spcBef>
              <a:spcAft>
                <a:spcPts val="0"/>
              </a:spcAft>
              <a:buSzPts val="5200"/>
              <a:buNone/>
              <a:defRPr sz="5200"/>
            </a:lvl6pPr>
            <a:lvl7pPr lvl="6" rtl="0" algn="ctr">
              <a:lnSpc>
                <a:spcPct val="100000"/>
              </a:lnSpc>
              <a:spcBef>
                <a:spcPts val="0"/>
              </a:spcBef>
              <a:spcAft>
                <a:spcPts val="0"/>
              </a:spcAft>
              <a:buSzPts val="5200"/>
              <a:buNone/>
              <a:defRPr sz="5200"/>
            </a:lvl7pPr>
            <a:lvl8pPr lvl="7" rtl="0" algn="ctr">
              <a:lnSpc>
                <a:spcPct val="100000"/>
              </a:lnSpc>
              <a:spcBef>
                <a:spcPts val="0"/>
              </a:spcBef>
              <a:spcAft>
                <a:spcPts val="0"/>
              </a:spcAft>
              <a:buSzPts val="5200"/>
              <a:buNone/>
              <a:defRPr sz="5200"/>
            </a:lvl8pPr>
            <a:lvl9pPr lvl="8" rtl="0" algn="ctr">
              <a:lnSpc>
                <a:spcPct val="100000"/>
              </a:lnSpc>
              <a:spcBef>
                <a:spcPts val="0"/>
              </a:spcBef>
              <a:spcAft>
                <a:spcPts val="0"/>
              </a:spcAft>
              <a:buSzPts val="5200"/>
              <a:buNone/>
              <a:defRPr sz="52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8280" name="Shape 8280"/>
        <p:cNvGrpSpPr/>
        <p:nvPr/>
      </p:nvGrpSpPr>
      <p:grpSpPr>
        <a:xfrm>
          <a:off x="0" y="0"/>
          <a:ext cx="0" cy="0"/>
          <a:chOff x="0" y="0"/>
          <a:chExt cx="0" cy="0"/>
        </a:xfrm>
      </p:grpSpPr>
      <p:grpSp>
        <p:nvGrpSpPr>
          <p:cNvPr id="8281" name="Google Shape;8281;p48"/>
          <p:cNvGrpSpPr/>
          <p:nvPr/>
        </p:nvGrpSpPr>
        <p:grpSpPr>
          <a:xfrm>
            <a:off x="-18275" y="-52337"/>
            <a:ext cx="9191374" cy="5226625"/>
            <a:chOff x="-35391" y="-52337"/>
            <a:chExt cx="9191374" cy="5226625"/>
          </a:xfrm>
        </p:grpSpPr>
        <p:grpSp>
          <p:nvGrpSpPr>
            <p:cNvPr id="8282" name="Google Shape;8282;p48"/>
            <p:cNvGrpSpPr/>
            <p:nvPr/>
          </p:nvGrpSpPr>
          <p:grpSpPr>
            <a:xfrm>
              <a:off x="5178375" y="-45050"/>
              <a:ext cx="3977608" cy="5216450"/>
              <a:chOff x="5178375" y="-45050"/>
              <a:chExt cx="3977608" cy="5216450"/>
            </a:xfrm>
          </p:grpSpPr>
          <p:grpSp>
            <p:nvGrpSpPr>
              <p:cNvPr id="8283" name="Google Shape;8283;p48"/>
              <p:cNvGrpSpPr/>
              <p:nvPr/>
            </p:nvGrpSpPr>
            <p:grpSpPr>
              <a:xfrm>
                <a:off x="5178375" y="-45050"/>
                <a:ext cx="3977608" cy="5216450"/>
                <a:chOff x="5178375" y="-51179"/>
                <a:chExt cx="3977608" cy="5216450"/>
              </a:xfrm>
            </p:grpSpPr>
            <p:sp>
              <p:nvSpPr>
                <p:cNvPr id="8284" name="Google Shape;8284;p4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4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4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4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4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4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4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4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4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4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4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4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4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4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4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4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6" name="Google Shape;8316;p4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4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4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4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48"/>
            <p:cNvGrpSpPr/>
            <p:nvPr/>
          </p:nvGrpSpPr>
          <p:grpSpPr>
            <a:xfrm>
              <a:off x="-35391" y="-52337"/>
              <a:ext cx="5221525" cy="5226625"/>
              <a:chOff x="1190625" y="238125"/>
              <a:chExt cx="5221525" cy="5226625"/>
            </a:xfrm>
          </p:grpSpPr>
          <p:sp>
            <p:nvSpPr>
              <p:cNvPr id="8321" name="Google Shape;8321;p4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4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4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4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4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4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4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4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4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4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4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4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4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4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4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4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4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4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4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4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4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4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4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4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4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4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4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4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4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4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4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4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4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362" name="Google Shape;8362;p48"/>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48"/>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48"/>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48"/>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48"/>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48"/>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48"/>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48"/>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48"/>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48"/>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48"/>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48"/>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48"/>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48"/>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48"/>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8"/>
          <p:cNvSpPr/>
          <p:nvPr/>
        </p:nvSpPr>
        <p:spPr>
          <a:xfrm>
            <a:off x="3346188" y="487587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8"/>
          <p:cNvSpPr/>
          <p:nvPr/>
        </p:nvSpPr>
        <p:spPr>
          <a:xfrm>
            <a:off x="175863" y="34630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8"/>
          <p:cNvSpPr/>
          <p:nvPr/>
        </p:nvSpPr>
        <p:spPr>
          <a:xfrm>
            <a:off x="317988" y="35643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8"/>
          <p:cNvSpPr/>
          <p:nvPr/>
        </p:nvSpPr>
        <p:spPr>
          <a:xfrm>
            <a:off x="324813" y="33140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48"/>
          <p:cNvSpPr/>
          <p:nvPr/>
        </p:nvSpPr>
        <p:spPr>
          <a:xfrm>
            <a:off x="474338" y="3463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48"/>
          <p:cNvSpPr/>
          <p:nvPr/>
        </p:nvSpPr>
        <p:spPr>
          <a:xfrm>
            <a:off x="476100" y="27994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48"/>
          <p:cNvSpPr/>
          <p:nvPr/>
        </p:nvSpPr>
        <p:spPr>
          <a:xfrm>
            <a:off x="8569188" y="913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48"/>
          <p:cNvSpPr/>
          <p:nvPr/>
        </p:nvSpPr>
        <p:spPr>
          <a:xfrm>
            <a:off x="8760788" y="877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48"/>
          <p:cNvSpPr/>
          <p:nvPr/>
        </p:nvSpPr>
        <p:spPr>
          <a:xfrm>
            <a:off x="8732363" y="1034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48"/>
          <p:cNvSpPr/>
          <p:nvPr/>
        </p:nvSpPr>
        <p:spPr>
          <a:xfrm>
            <a:off x="8910288" y="970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48"/>
          <p:cNvSpPr/>
          <p:nvPr/>
        </p:nvSpPr>
        <p:spPr>
          <a:xfrm>
            <a:off x="1317791" y="492348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48"/>
          <p:cNvSpPr/>
          <p:nvPr/>
        </p:nvSpPr>
        <p:spPr>
          <a:xfrm>
            <a:off x="1168841" y="493768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48"/>
          <p:cNvSpPr/>
          <p:nvPr/>
        </p:nvSpPr>
        <p:spPr>
          <a:xfrm>
            <a:off x="1232516" y="486246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48"/>
          <p:cNvSpPr/>
          <p:nvPr/>
        </p:nvSpPr>
        <p:spPr>
          <a:xfrm>
            <a:off x="1254116" y="498653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48"/>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48"/>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3" name="Google Shape;8393;p48"/>
          <p:cNvGrpSpPr/>
          <p:nvPr/>
        </p:nvGrpSpPr>
        <p:grpSpPr>
          <a:xfrm>
            <a:off x="6024188" y="4687263"/>
            <a:ext cx="142150" cy="234825"/>
            <a:chOff x="2970400" y="4738125"/>
            <a:chExt cx="142150" cy="234825"/>
          </a:xfrm>
        </p:grpSpPr>
        <p:sp>
          <p:nvSpPr>
            <p:cNvPr id="8394" name="Google Shape;8394;p48"/>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48"/>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48"/>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48"/>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48"/>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48"/>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48"/>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48"/>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48"/>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48"/>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4" name="Google Shape;8404;p48"/>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48"/>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48"/>
          <p:cNvSpPr/>
          <p:nvPr/>
        </p:nvSpPr>
        <p:spPr>
          <a:xfrm>
            <a:off x="7263725" y="671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48"/>
          <p:cNvSpPr/>
          <p:nvPr/>
        </p:nvSpPr>
        <p:spPr>
          <a:xfrm>
            <a:off x="8552883" y="2174588"/>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48"/>
          <p:cNvSpPr/>
          <p:nvPr/>
        </p:nvSpPr>
        <p:spPr>
          <a:xfrm>
            <a:off x="8666383"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48"/>
          <p:cNvSpPr/>
          <p:nvPr/>
        </p:nvSpPr>
        <p:spPr>
          <a:xfrm>
            <a:off x="8640559"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48"/>
          <p:cNvSpPr/>
          <p:nvPr/>
        </p:nvSpPr>
        <p:spPr>
          <a:xfrm>
            <a:off x="8576309"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48"/>
          <p:cNvSpPr/>
          <p:nvPr/>
        </p:nvSpPr>
        <p:spPr>
          <a:xfrm>
            <a:off x="8569484"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48"/>
          <p:cNvSpPr/>
          <p:nvPr/>
        </p:nvSpPr>
        <p:spPr>
          <a:xfrm>
            <a:off x="8505259"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48"/>
          <p:cNvSpPr/>
          <p:nvPr/>
        </p:nvSpPr>
        <p:spPr>
          <a:xfrm>
            <a:off x="8782684"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48"/>
          <p:cNvSpPr/>
          <p:nvPr/>
        </p:nvSpPr>
        <p:spPr>
          <a:xfrm>
            <a:off x="8746859"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48"/>
          <p:cNvSpPr/>
          <p:nvPr/>
        </p:nvSpPr>
        <p:spPr>
          <a:xfrm>
            <a:off x="8740034"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48"/>
          <p:cNvSpPr/>
          <p:nvPr/>
        </p:nvSpPr>
        <p:spPr>
          <a:xfrm>
            <a:off x="8789509"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48"/>
          <p:cNvSpPr/>
          <p:nvPr/>
        </p:nvSpPr>
        <p:spPr>
          <a:xfrm>
            <a:off x="8633159"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48"/>
          <p:cNvSpPr/>
          <p:nvPr/>
        </p:nvSpPr>
        <p:spPr>
          <a:xfrm>
            <a:off x="8754259"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48"/>
          <p:cNvSpPr/>
          <p:nvPr/>
        </p:nvSpPr>
        <p:spPr>
          <a:xfrm>
            <a:off x="8595508" y="2252463"/>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48"/>
          <p:cNvSpPr/>
          <p:nvPr/>
        </p:nvSpPr>
        <p:spPr>
          <a:xfrm>
            <a:off x="8702183"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8"/>
          <p:cNvSpPr/>
          <p:nvPr/>
        </p:nvSpPr>
        <p:spPr>
          <a:xfrm>
            <a:off x="8694808"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8"/>
          <p:cNvSpPr/>
          <p:nvPr/>
        </p:nvSpPr>
        <p:spPr>
          <a:xfrm>
            <a:off x="8744833"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48"/>
          <p:cNvSpPr/>
          <p:nvPr/>
        </p:nvSpPr>
        <p:spPr>
          <a:xfrm>
            <a:off x="8604734" y="3133868"/>
            <a:ext cx="7425" cy="7425"/>
          </a:xfrm>
          <a:custGeom>
            <a:rect b="b" l="l" r="r" t="t"/>
            <a:pathLst>
              <a:path extrusionOk="0" h="297" w="297">
                <a:moveTo>
                  <a:pt x="1" y="1"/>
                </a:moveTo>
                <a:lnTo>
                  <a:pt x="1" y="297"/>
                </a:lnTo>
                <a:cubicBezTo>
                  <a:pt x="1" y="297"/>
                  <a:pt x="296" y="297"/>
                  <a:pt x="29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48"/>
          <p:cNvSpPr/>
          <p:nvPr/>
        </p:nvSpPr>
        <p:spPr>
          <a:xfrm>
            <a:off x="8832134" y="3318643"/>
            <a:ext cx="25" cy="7400"/>
          </a:xfrm>
          <a:custGeom>
            <a:rect b="b" l="l" r="r" t="t"/>
            <a:pathLst>
              <a:path extrusionOk="0" h="296" w="1">
                <a:moveTo>
                  <a:pt x="1" y="0"/>
                </a:moveTo>
                <a:lnTo>
                  <a:pt x="1" y="296"/>
                </a:lnTo>
                <a:lnTo>
                  <a:pt x="1"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8"/>
          <p:cNvSpPr/>
          <p:nvPr/>
        </p:nvSpPr>
        <p:spPr>
          <a:xfrm>
            <a:off x="422963" y="143741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48"/>
          <p:cNvSpPr/>
          <p:nvPr/>
        </p:nvSpPr>
        <p:spPr>
          <a:xfrm>
            <a:off x="228675" y="16921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48"/>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48"/>
          <p:cNvSpPr/>
          <p:nvPr/>
        </p:nvSpPr>
        <p:spPr>
          <a:xfrm>
            <a:off x="1435725"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48"/>
          <p:cNvSpPr/>
          <p:nvPr/>
        </p:nvSpPr>
        <p:spPr>
          <a:xfrm>
            <a:off x="1812350"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48"/>
          <p:cNvSpPr/>
          <p:nvPr/>
        </p:nvSpPr>
        <p:spPr>
          <a:xfrm>
            <a:off x="1925200"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8"/>
          <p:cNvSpPr/>
          <p:nvPr/>
        </p:nvSpPr>
        <p:spPr>
          <a:xfrm>
            <a:off x="2045400"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8"/>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8"/>
          <p:cNvSpPr/>
          <p:nvPr/>
        </p:nvSpPr>
        <p:spPr>
          <a:xfrm>
            <a:off x="1602150"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8"/>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8"/>
          <p:cNvSpPr/>
          <p:nvPr/>
        </p:nvSpPr>
        <p:spPr>
          <a:xfrm>
            <a:off x="3623809"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8"/>
          <p:cNvSpPr/>
          <p:nvPr/>
        </p:nvSpPr>
        <p:spPr>
          <a:xfrm>
            <a:off x="3659609"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48"/>
          <p:cNvSpPr/>
          <p:nvPr/>
        </p:nvSpPr>
        <p:spPr>
          <a:xfrm>
            <a:off x="3652234"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48"/>
          <p:cNvSpPr/>
          <p:nvPr/>
        </p:nvSpPr>
        <p:spPr>
          <a:xfrm>
            <a:off x="3702259"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48"/>
          <p:cNvSpPr/>
          <p:nvPr/>
        </p:nvSpPr>
        <p:spPr>
          <a:xfrm flipH="1">
            <a:off x="7983762" y="3729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48"/>
          <p:cNvSpPr/>
          <p:nvPr/>
        </p:nvSpPr>
        <p:spPr>
          <a:xfrm flipH="1">
            <a:off x="3249024" y="477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8"/>
          <p:cNvSpPr/>
          <p:nvPr/>
        </p:nvSpPr>
        <p:spPr>
          <a:xfrm flipH="1">
            <a:off x="7841637" y="2239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8"/>
          <p:cNvSpPr/>
          <p:nvPr/>
        </p:nvSpPr>
        <p:spPr>
          <a:xfrm flipH="1">
            <a:off x="7692112" y="3729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8"/>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8"/>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8"/>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8"/>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8"/>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8"/>
          <p:cNvSpPr/>
          <p:nvPr/>
        </p:nvSpPr>
        <p:spPr>
          <a:xfrm flipH="1" rot="10800000">
            <a:off x="2683375"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8"/>
          <p:cNvSpPr/>
          <p:nvPr/>
        </p:nvSpPr>
        <p:spPr>
          <a:xfrm>
            <a:off x="6089725"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48"/>
          <p:cNvSpPr/>
          <p:nvPr/>
        </p:nvSpPr>
        <p:spPr>
          <a:xfrm>
            <a:off x="3918788"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8"/>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48"/>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48"/>
          <p:cNvSpPr/>
          <p:nvPr/>
        </p:nvSpPr>
        <p:spPr>
          <a:xfrm flipH="1">
            <a:off x="5219" y="1942469"/>
            <a:ext cx="436081" cy="114520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8"/>
          <p:cNvSpPr/>
          <p:nvPr/>
        </p:nvSpPr>
        <p:spPr>
          <a:xfrm flipH="1">
            <a:off x="5217" y="2150065"/>
            <a:ext cx="283481" cy="763200"/>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8"/>
          <p:cNvSpPr/>
          <p:nvPr/>
        </p:nvSpPr>
        <p:spPr>
          <a:xfrm flipH="1">
            <a:off x="-6146" y="2368095"/>
            <a:ext cx="152677" cy="37072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8"/>
          <p:cNvSpPr/>
          <p:nvPr/>
        </p:nvSpPr>
        <p:spPr>
          <a:xfrm flipH="1">
            <a:off x="8892759" y="14146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8"/>
          <p:cNvSpPr/>
          <p:nvPr/>
        </p:nvSpPr>
        <p:spPr>
          <a:xfrm>
            <a:off x="5552016" y="4864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48"/>
          <p:cNvSpPr/>
          <p:nvPr/>
        </p:nvSpPr>
        <p:spPr>
          <a:xfrm>
            <a:off x="5630466" y="4876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48"/>
          <p:cNvSpPr/>
          <p:nvPr/>
        </p:nvSpPr>
        <p:spPr>
          <a:xfrm>
            <a:off x="5587816" y="4955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8"/>
          <p:cNvSpPr/>
          <p:nvPr/>
        </p:nvSpPr>
        <p:spPr>
          <a:xfrm>
            <a:off x="5658891" y="4971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48"/>
          <p:cNvSpPr/>
          <p:nvPr/>
        </p:nvSpPr>
        <p:spPr>
          <a:xfrm>
            <a:off x="5630466" y="4787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48"/>
          <p:cNvSpPr/>
          <p:nvPr/>
        </p:nvSpPr>
        <p:spPr>
          <a:xfrm>
            <a:off x="5701516" y="4872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48"/>
          <p:cNvSpPr/>
          <p:nvPr/>
        </p:nvSpPr>
        <p:spPr>
          <a:xfrm>
            <a:off x="5701516" y="47870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8"/>
          <p:cNvSpPr/>
          <p:nvPr/>
        </p:nvSpPr>
        <p:spPr>
          <a:xfrm>
            <a:off x="5779416" y="4829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8"/>
          <p:cNvSpPr/>
          <p:nvPr/>
        </p:nvSpPr>
        <p:spPr>
          <a:xfrm>
            <a:off x="5744166" y="4940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6" name="Google Shape;8466;p48"/>
          <p:cNvGrpSpPr/>
          <p:nvPr/>
        </p:nvGrpSpPr>
        <p:grpSpPr>
          <a:xfrm>
            <a:off x="430063" y="1998138"/>
            <a:ext cx="142150" cy="142150"/>
            <a:chOff x="-1069125" y="2319475"/>
            <a:chExt cx="142150" cy="142150"/>
          </a:xfrm>
        </p:grpSpPr>
        <p:sp>
          <p:nvSpPr>
            <p:cNvPr id="8467" name="Google Shape;8467;p48"/>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8"/>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8"/>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0" name="Google Shape;8470;p48"/>
          <p:cNvSpPr/>
          <p:nvPr/>
        </p:nvSpPr>
        <p:spPr>
          <a:xfrm>
            <a:off x="717749" y="47347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8"/>
          <p:cNvSpPr/>
          <p:nvPr/>
        </p:nvSpPr>
        <p:spPr>
          <a:xfrm>
            <a:off x="8131406" y="4713625"/>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48"/>
          <p:cNvSpPr/>
          <p:nvPr/>
        </p:nvSpPr>
        <p:spPr>
          <a:xfrm>
            <a:off x="516275"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48"/>
          <p:cNvSpPr/>
          <p:nvPr/>
        </p:nvSpPr>
        <p:spPr>
          <a:xfrm>
            <a:off x="594725"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8"/>
          <p:cNvSpPr/>
          <p:nvPr/>
        </p:nvSpPr>
        <p:spPr>
          <a:xfrm>
            <a:off x="587325"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8"/>
          <p:cNvSpPr/>
          <p:nvPr/>
        </p:nvSpPr>
        <p:spPr>
          <a:xfrm>
            <a:off x="2694538" y="49018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48"/>
          <p:cNvSpPr/>
          <p:nvPr/>
        </p:nvSpPr>
        <p:spPr>
          <a:xfrm>
            <a:off x="2765588" y="48325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48"/>
          <p:cNvSpPr/>
          <p:nvPr/>
        </p:nvSpPr>
        <p:spPr>
          <a:xfrm>
            <a:off x="2758788" y="49691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8"/>
          <p:cNvSpPr/>
          <p:nvPr/>
        </p:nvSpPr>
        <p:spPr>
          <a:xfrm>
            <a:off x="2836663" y="47949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8"/>
          <p:cNvSpPr/>
          <p:nvPr/>
        </p:nvSpPr>
        <p:spPr>
          <a:xfrm>
            <a:off x="2687713" y="47917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8"/>
          <p:cNvSpPr/>
          <p:nvPr/>
        </p:nvSpPr>
        <p:spPr>
          <a:xfrm>
            <a:off x="2822438" y="49160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8"/>
          <p:cNvSpPr/>
          <p:nvPr/>
        </p:nvSpPr>
        <p:spPr>
          <a:xfrm>
            <a:off x="2772988" y="47313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8"/>
          <p:cNvSpPr/>
          <p:nvPr/>
        </p:nvSpPr>
        <p:spPr>
          <a:xfrm>
            <a:off x="4802200"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8"/>
          <p:cNvSpPr/>
          <p:nvPr/>
        </p:nvSpPr>
        <p:spPr>
          <a:xfrm>
            <a:off x="5073225"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8"/>
          <p:cNvSpPr/>
          <p:nvPr/>
        </p:nvSpPr>
        <p:spPr>
          <a:xfrm>
            <a:off x="134550"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48"/>
          <p:cNvSpPr/>
          <p:nvPr/>
        </p:nvSpPr>
        <p:spPr>
          <a:xfrm>
            <a:off x="177175"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8"/>
          <p:cNvSpPr/>
          <p:nvPr/>
        </p:nvSpPr>
        <p:spPr>
          <a:xfrm>
            <a:off x="8540115" y="36928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8"/>
          <p:cNvSpPr/>
          <p:nvPr/>
        </p:nvSpPr>
        <p:spPr>
          <a:xfrm flipH="1">
            <a:off x="6289"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8" name="Google Shape;8488;p48"/>
          <p:cNvGrpSpPr/>
          <p:nvPr/>
        </p:nvGrpSpPr>
        <p:grpSpPr>
          <a:xfrm>
            <a:off x="7281451" y="4625184"/>
            <a:ext cx="668025" cy="291675"/>
            <a:chOff x="5478201" y="4685225"/>
            <a:chExt cx="668025" cy="291675"/>
          </a:xfrm>
        </p:grpSpPr>
        <p:sp>
          <p:nvSpPr>
            <p:cNvPr id="8489" name="Google Shape;8489;p48"/>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8"/>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8"/>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8"/>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48"/>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48"/>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48"/>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48"/>
          <p:cNvGrpSpPr/>
          <p:nvPr/>
        </p:nvGrpSpPr>
        <p:grpSpPr>
          <a:xfrm>
            <a:off x="8077144" y="-10739"/>
            <a:ext cx="1079400" cy="888675"/>
            <a:chOff x="238125" y="2337550"/>
            <a:chExt cx="1079400" cy="888675"/>
          </a:xfrm>
        </p:grpSpPr>
        <p:sp>
          <p:nvSpPr>
            <p:cNvPr id="8497" name="Google Shape;8497;p48"/>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8"/>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8"/>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8"/>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48"/>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48"/>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8"/>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48"/>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8"/>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8"/>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8"/>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8"/>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48"/>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48"/>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8"/>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48"/>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3" name="Google Shape;8513;p48"/>
          <p:cNvSpPr/>
          <p:nvPr/>
        </p:nvSpPr>
        <p:spPr>
          <a:xfrm>
            <a:off x="6184612" y="476582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48"/>
          <p:cNvSpPr/>
          <p:nvPr/>
        </p:nvSpPr>
        <p:spPr>
          <a:xfrm>
            <a:off x="6336126" y="490123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8"/>
          <p:cNvSpPr/>
          <p:nvPr/>
        </p:nvSpPr>
        <p:spPr>
          <a:xfrm>
            <a:off x="6497507" y="503710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6" name="Google Shape;8516;p48"/>
          <p:cNvGrpSpPr/>
          <p:nvPr/>
        </p:nvGrpSpPr>
        <p:grpSpPr>
          <a:xfrm>
            <a:off x="8502139" y="1356947"/>
            <a:ext cx="142150" cy="142150"/>
            <a:chOff x="-1069125" y="2319475"/>
            <a:chExt cx="142150" cy="142150"/>
          </a:xfrm>
        </p:grpSpPr>
        <p:sp>
          <p:nvSpPr>
            <p:cNvPr id="8517" name="Google Shape;8517;p48"/>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48"/>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8"/>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48"/>
          <p:cNvGrpSpPr/>
          <p:nvPr/>
        </p:nvGrpSpPr>
        <p:grpSpPr>
          <a:xfrm>
            <a:off x="7867314" y="4921964"/>
            <a:ext cx="142150" cy="142150"/>
            <a:chOff x="-1069125" y="2319475"/>
            <a:chExt cx="142150" cy="142150"/>
          </a:xfrm>
        </p:grpSpPr>
        <p:sp>
          <p:nvSpPr>
            <p:cNvPr id="8521" name="Google Shape;8521;p48"/>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48"/>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48"/>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4" name="Google Shape;8524;p48"/>
          <p:cNvSpPr/>
          <p:nvPr/>
        </p:nvSpPr>
        <p:spPr>
          <a:xfrm>
            <a:off x="3833139" y="4703851"/>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48"/>
          <p:cNvSpPr/>
          <p:nvPr/>
        </p:nvSpPr>
        <p:spPr>
          <a:xfrm>
            <a:off x="4270001" y="4746276"/>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8"/>
          <p:cNvSpPr/>
          <p:nvPr/>
        </p:nvSpPr>
        <p:spPr>
          <a:xfrm>
            <a:off x="4100101" y="4770576"/>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8527" name="Shape 8527"/>
        <p:cNvGrpSpPr/>
        <p:nvPr/>
      </p:nvGrpSpPr>
      <p:grpSpPr>
        <a:xfrm>
          <a:off x="0" y="0"/>
          <a:ext cx="0" cy="0"/>
          <a:chOff x="0" y="0"/>
          <a:chExt cx="0" cy="0"/>
        </a:xfrm>
      </p:grpSpPr>
      <p:grpSp>
        <p:nvGrpSpPr>
          <p:cNvPr id="8528" name="Google Shape;8528;p49"/>
          <p:cNvGrpSpPr/>
          <p:nvPr/>
        </p:nvGrpSpPr>
        <p:grpSpPr>
          <a:xfrm>
            <a:off x="-18275" y="-52337"/>
            <a:ext cx="9191374" cy="5226625"/>
            <a:chOff x="-35391" y="-52337"/>
            <a:chExt cx="9191374" cy="5226625"/>
          </a:xfrm>
        </p:grpSpPr>
        <p:grpSp>
          <p:nvGrpSpPr>
            <p:cNvPr id="8529" name="Google Shape;8529;p49"/>
            <p:cNvGrpSpPr/>
            <p:nvPr/>
          </p:nvGrpSpPr>
          <p:grpSpPr>
            <a:xfrm>
              <a:off x="5178375" y="-45050"/>
              <a:ext cx="3977608" cy="5216450"/>
              <a:chOff x="5178375" y="-45050"/>
              <a:chExt cx="3977608" cy="5216450"/>
            </a:xfrm>
          </p:grpSpPr>
          <p:grpSp>
            <p:nvGrpSpPr>
              <p:cNvPr id="8530" name="Google Shape;8530;p49"/>
              <p:cNvGrpSpPr/>
              <p:nvPr/>
            </p:nvGrpSpPr>
            <p:grpSpPr>
              <a:xfrm>
                <a:off x="5178375" y="-45050"/>
                <a:ext cx="3977608" cy="5216450"/>
                <a:chOff x="5178375" y="-51179"/>
                <a:chExt cx="3977608" cy="5216450"/>
              </a:xfrm>
            </p:grpSpPr>
            <p:sp>
              <p:nvSpPr>
                <p:cNvPr id="8531" name="Google Shape;8531;p4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4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4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4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4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4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3" name="Google Shape;8563;p4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49"/>
            <p:cNvGrpSpPr/>
            <p:nvPr/>
          </p:nvGrpSpPr>
          <p:grpSpPr>
            <a:xfrm>
              <a:off x="-35391" y="-52337"/>
              <a:ext cx="5221525" cy="5226625"/>
              <a:chOff x="1190625" y="238125"/>
              <a:chExt cx="5221525" cy="5226625"/>
            </a:xfrm>
          </p:grpSpPr>
          <p:sp>
            <p:nvSpPr>
              <p:cNvPr id="8568" name="Google Shape;8568;p4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4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4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09" name="Google Shape;8609;p49"/>
          <p:cNvSpPr/>
          <p:nvPr/>
        </p:nvSpPr>
        <p:spPr>
          <a:xfrm>
            <a:off x="6901892"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9"/>
          <p:cNvSpPr/>
          <p:nvPr/>
        </p:nvSpPr>
        <p:spPr>
          <a:xfrm>
            <a:off x="6894567"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9"/>
          <p:cNvSpPr/>
          <p:nvPr/>
        </p:nvSpPr>
        <p:spPr>
          <a:xfrm>
            <a:off x="1924621"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9"/>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49"/>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9"/>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9"/>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9"/>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9"/>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9"/>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9"/>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9"/>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9"/>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9"/>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9"/>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9"/>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9"/>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9"/>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49"/>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9"/>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9"/>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9"/>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9"/>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9"/>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9"/>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9"/>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9"/>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9"/>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9"/>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49"/>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9"/>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9"/>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9"/>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49"/>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9"/>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9"/>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9"/>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9"/>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9"/>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9"/>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49"/>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9"/>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9"/>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9"/>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9"/>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9"/>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9"/>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9"/>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9"/>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9"/>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9"/>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9"/>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9"/>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9"/>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9"/>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9"/>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5" name="Google Shape;8665;p49"/>
          <p:cNvGrpSpPr/>
          <p:nvPr/>
        </p:nvGrpSpPr>
        <p:grpSpPr>
          <a:xfrm>
            <a:off x="2083888" y="4685225"/>
            <a:ext cx="668025" cy="291675"/>
            <a:chOff x="5478201" y="4685225"/>
            <a:chExt cx="668025" cy="291675"/>
          </a:xfrm>
        </p:grpSpPr>
        <p:sp>
          <p:nvSpPr>
            <p:cNvPr id="8666" name="Google Shape;8666;p49"/>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9"/>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9"/>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49"/>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49"/>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49"/>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49"/>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3" name="Google Shape;8673;p49"/>
          <p:cNvSpPr/>
          <p:nvPr/>
        </p:nvSpPr>
        <p:spPr>
          <a:xfrm>
            <a:off x="4224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9"/>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9"/>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9"/>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9"/>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8" name="Google Shape;8678;p49"/>
          <p:cNvGrpSpPr/>
          <p:nvPr/>
        </p:nvGrpSpPr>
        <p:grpSpPr>
          <a:xfrm>
            <a:off x="2834804" y="4802000"/>
            <a:ext cx="142150" cy="237625"/>
            <a:chOff x="8498516" y="2700150"/>
            <a:chExt cx="142150" cy="237625"/>
          </a:xfrm>
        </p:grpSpPr>
        <p:sp>
          <p:nvSpPr>
            <p:cNvPr id="8679" name="Google Shape;8679;p49"/>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9"/>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9"/>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9"/>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9"/>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49"/>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49"/>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49"/>
            <p:cNvSpPr/>
            <p:nvPr/>
          </p:nvSpPr>
          <p:spPr>
            <a:xfrm>
              <a:off x="8512716" y="2856475"/>
              <a:ext cx="25" cy="7425"/>
            </a:xfrm>
            <a:custGeom>
              <a:rect b="b" l="l" r="r" t="t"/>
              <a:pathLst>
                <a:path extrusionOk="0" h="297" w="1">
                  <a:moveTo>
                    <a:pt x="1" y="1"/>
                  </a:moveTo>
                  <a:lnTo>
                    <a:pt x="1" y="296"/>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9"/>
            <p:cNvSpPr/>
            <p:nvPr/>
          </p:nvSpPr>
          <p:spPr>
            <a:xfrm>
              <a:off x="8533766" y="2735950"/>
              <a:ext cx="25" cy="6850"/>
            </a:xfrm>
            <a:custGeom>
              <a:rect b="b" l="l" r="r" t="t"/>
              <a:pathLst>
                <a:path extrusionOk="0" h="274" w="1">
                  <a:moveTo>
                    <a:pt x="0" y="274"/>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9"/>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9" name="Google Shape;8689;p49"/>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49"/>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49"/>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9"/>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9"/>
          <p:cNvSpPr/>
          <p:nvPr/>
        </p:nvSpPr>
        <p:spPr>
          <a:xfrm>
            <a:off x="6673988" y="2487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9"/>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9"/>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49"/>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49"/>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9"/>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9"/>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9"/>
          <p:cNvSpPr/>
          <p:nvPr/>
        </p:nvSpPr>
        <p:spPr>
          <a:xfrm>
            <a:off x="4144074"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9"/>
          <p:cNvSpPr/>
          <p:nvPr/>
        </p:nvSpPr>
        <p:spPr>
          <a:xfrm>
            <a:off x="4276579"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9"/>
          <p:cNvSpPr/>
          <p:nvPr/>
        </p:nvSpPr>
        <p:spPr>
          <a:xfrm>
            <a:off x="4282942"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9"/>
          <p:cNvSpPr/>
          <p:nvPr/>
        </p:nvSpPr>
        <p:spPr>
          <a:xfrm>
            <a:off x="4422346"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49"/>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49"/>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9"/>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49"/>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49"/>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9" name="Google Shape;8709;p49"/>
          <p:cNvGrpSpPr/>
          <p:nvPr/>
        </p:nvGrpSpPr>
        <p:grpSpPr>
          <a:xfrm>
            <a:off x="8476450" y="3381125"/>
            <a:ext cx="390575" cy="567150"/>
            <a:chOff x="9202700" y="3272263"/>
            <a:chExt cx="390575" cy="567150"/>
          </a:xfrm>
        </p:grpSpPr>
        <p:sp>
          <p:nvSpPr>
            <p:cNvPr id="8710" name="Google Shape;8710;p49"/>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9"/>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49"/>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49"/>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9"/>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49"/>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49"/>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9"/>
            <p:cNvSpPr/>
            <p:nvPr/>
          </p:nvSpPr>
          <p:spPr>
            <a:xfrm>
              <a:off x="9472750" y="3487063"/>
              <a:ext cx="6825" cy="7425"/>
            </a:xfrm>
            <a:custGeom>
              <a:rect b="b" l="l" r="r" t="t"/>
              <a:pathLst>
                <a:path extrusionOk="0" h="297" w="273">
                  <a:moveTo>
                    <a:pt x="273" y="1"/>
                  </a:moveTo>
                  <a:lnTo>
                    <a:pt x="0" y="297"/>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8" name="Google Shape;8718;p49"/>
          <p:cNvSpPr/>
          <p:nvPr/>
        </p:nvSpPr>
        <p:spPr>
          <a:xfrm>
            <a:off x="63669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49"/>
          <p:cNvSpPr/>
          <p:nvPr/>
        </p:nvSpPr>
        <p:spPr>
          <a:xfrm>
            <a:off x="64871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9"/>
          <p:cNvSpPr/>
          <p:nvPr/>
        </p:nvSpPr>
        <p:spPr>
          <a:xfrm>
            <a:off x="66205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49"/>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49"/>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9"/>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9"/>
          <p:cNvSpPr/>
          <p:nvPr/>
        </p:nvSpPr>
        <p:spPr>
          <a:xfrm>
            <a:off x="21007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9"/>
          <p:cNvSpPr/>
          <p:nvPr/>
        </p:nvSpPr>
        <p:spPr>
          <a:xfrm flipH="1" rot="10800000">
            <a:off x="3245425" y="2320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9"/>
          <p:cNvSpPr/>
          <p:nvPr/>
        </p:nvSpPr>
        <p:spPr>
          <a:xfrm flipH="1" rot="10800000">
            <a:off x="3266450" y="3599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9"/>
          <p:cNvSpPr/>
          <p:nvPr/>
        </p:nvSpPr>
        <p:spPr>
          <a:xfrm flipH="1" rot="10800000">
            <a:off x="3145950" y="3247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9"/>
          <p:cNvSpPr/>
          <p:nvPr/>
        </p:nvSpPr>
        <p:spPr>
          <a:xfrm flipH="1" rot="10800000">
            <a:off x="3188575" y="4452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9"/>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49"/>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49"/>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9"/>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49"/>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9"/>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9"/>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49"/>
          <p:cNvSpPr/>
          <p:nvPr/>
        </p:nvSpPr>
        <p:spPr>
          <a:xfrm>
            <a:off x="45115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49"/>
          <p:cNvSpPr/>
          <p:nvPr/>
        </p:nvSpPr>
        <p:spPr>
          <a:xfrm>
            <a:off x="43625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9"/>
          <p:cNvSpPr/>
          <p:nvPr/>
        </p:nvSpPr>
        <p:spPr>
          <a:xfrm>
            <a:off x="44262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9"/>
          <p:cNvSpPr/>
          <p:nvPr/>
        </p:nvSpPr>
        <p:spPr>
          <a:xfrm>
            <a:off x="44478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9"/>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49"/>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49"/>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49"/>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49"/>
          <p:cNvSpPr/>
          <p:nvPr/>
        </p:nvSpPr>
        <p:spPr>
          <a:xfrm>
            <a:off x="6374440" y="276822"/>
            <a:ext cx="24" cy="7028"/>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49"/>
          <p:cNvSpPr/>
          <p:nvPr/>
        </p:nvSpPr>
        <p:spPr>
          <a:xfrm>
            <a:off x="6394365" y="162741"/>
            <a:ext cx="24" cy="6484"/>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49"/>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49"/>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9"/>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49"/>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49"/>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9"/>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49"/>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9"/>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9"/>
          <p:cNvSpPr/>
          <p:nvPr/>
        </p:nvSpPr>
        <p:spPr>
          <a:xfrm>
            <a:off x="1704554" y="229888"/>
            <a:ext cx="25" cy="7425"/>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49"/>
          <p:cNvSpPr/>
          <p:nvPr/>
        </p:nvSpPr>
        <p:spPr>
          <a:xfrm>
            <a:off x="1725604" y="109363"/>
            <a:ext cx="25" cy="6850"/>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49"/>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9"/>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9"/>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9"/>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9"/>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9"/>
          <p:cNvSpPr/>
          <p:nvPr/>
        </p:nvSpPr>
        <p:spPr>
          <a:xfrm>
            <a:off x="8343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9"/>
          <p:cNvSpPr/>
          <p:nvPr/>
        </p:nvSpPr>
        <p:spPr>
          <a:xfrm>
            <a:off x="3059837"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767" name="Shape 8767"/>
        <p:cNvGrpSpPr/>
        <p:nvPr/>
      </p:nvGrpSpPr>
      <p:grpSpPr>
        <a:xfrm>
          <a:off x="0" y="0"/>
          <a:ext cx="0" cy="0"/>
          <a:chOff x="0" y="0"/>
          <a:chExt cx="0" cy="0"/>
        </a:xfrm>
      </p:grpSpPr>
      <p:grpSp>
        <p:nvGrpSpPr>
          <p:cNvPr id="8768" name="Google Shape;8768;p51"/>
          <p:cNvGrpSpPr/>
          <p:nvPr/>
        </p:nvGrpSpPr>
        <p:grpSpPr>
          <a:xfrm>
            <a:off x="-18275" y="-52337"/>
            <a:ext cx="9191374" cy="5226625"/>
            <a:chOff x="-35391" y="-52337"/>
            <a:chExt cx="9191374" cy="5226625"/>
          </a:xfrm>
        </p:grpSpPr>
        <p:grpSp>
          <p:nvGrpSpPr>
            <p:cNvPr id="8769" name="Google Shape;8769;p51"/>
            <p:cNvGrpSpPr/>
            <p:nvPr/>
          </p:nvGrpSpPr>
          <p:grpSpPr>
            <a:xfrm>
              <a:off x="5178375" y="-45050"/>
              <a:ext cx="3977608" cy="5216450"/>
              <a:chOff x="5178375" y="-45050"/>
              <a:chExt cx="3977608" cy="5216450"/>
            </a:xfrm>
          </p:grpSpPr>
          <p:grpSp>
            <p:nvGrpSpPr>
              <p:cNvPr id="8770" name="Google Shape;8770;p51"/>
              <p:cNvGrpSpPr/>
              <p:nvPr/>
            </p:nvGrpSpPr>
            <p:grpSpPr>
              <a:xfrm>
                <a:off x="5178375" y="-45050"/>
                <a:ext cx="3977608" cy="5216450"/>
                <a:chOff x="5178375" y="-51179"/>
                <a:chExt cx="3977608" cy="5216450"/>
              </a:xfrm>
            </p:grpSpPr>
            <p:sp>
              <p:nvSpPr>
                <p:cNvPr id="8771" name="Google Shape;8771;p5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2" name="Google Shape;8772;p5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3" name="Google Shape;8773;p5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4" name="Google Shape;8774;p5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5" name="Google Shape;8775;p5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6" name="Google Shape;8776;p5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7" name="Google Shape;8777;p5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8" name="Google Shape;8778;p5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79" name="Google Shape;8779;p5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0" name="Google Shape;8780;p5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1" name="Google Shape;8781;p5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2" name="Google Shape;8782;p5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3" name="Google Shape;8783;p5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4" name="Google Shape;8784;p5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5" name="Google Shape;8785;p5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6" name="Google Shape;8786;p5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7" name="Google Shape;8787;p5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8" name="Google Shape;8788;p5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89" name="Google Shape;8789;p5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0" name="Google Shape;8790;p5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1" name="Google Shape;8791;p5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2" name="Google Shape;8792;p5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3" name="Google Shape;8793;p5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4" name="Google Shape;8794;p5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5" name="Google Shape;8795;p5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6" name="Google Shape;8796;p5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7" name="Google Shape;8797;p5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8" name="Google Shape;8798;p5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99" name="Google Shape;8799;p5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0" name="Google Shape;8800;p5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1" name="Google Shape;8801;p5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2" name="Google Shape;8802;p5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8803" name="Google Shape;8803;p5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4" name="Google Shape;8804;p5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5" name="Google Shape;8805;p5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6" name="Google Shape;8806;p5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8807" name="Google Shape;8807;p51"/>
            <p:cNvGrpSpPr/>
            <p:nvPr/>
          </p:nvGrpSpPr>
          <p:grpSpPr>
            <a:xfrm>
              <a:off x="-35391" y="-52337"/>
              <a:ext cx="5221525" cy="5226625"/>
              <a:chOff x="1190625" y="238125"/>
              <a:chExt cx="5221525" cy="5226625"/>
            </a:xfrm>
          </p:grpSpPr>
          <p:sp>
            <p:nvSpPr>
              <p:cNvPr id="8808" name="Google Shape;8808;p5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09" name="Google Shape;8809;p5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0" name="Google Shape;8810;p5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1" name="Google Shape;8811;p5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2" name="Google Shape;8812;p5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3" name="Google Shape;8813;p5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4" name="Google Shape;8814;p5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5" name="Google Shape;8815;p5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6" name="Google Shape;8816;p5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7" name="Google Shape;8817;p5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8" name="Google Shape;8818;p5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19" name="Google Shape;8819;p5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0" name="Google Shape;8820;p5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1" name="Google Shape;8821;p5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2" name="Google Shape;8822;p5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3" name="Google Shape;8823;p5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4" name="Google Shape;8824;p5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5" name="Google Shape;8825;p5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6" name="Google Shape;8826;p5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7" name="Google Shape;8827;p5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8" name="Google Shape;8828;p5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29" name="Google Shape;8829;p5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0" name="Google Shape;8830;p5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1" name="Google Shape;8831;p5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2" name="Google Shape;8832;p5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3" name="Google Shape;8833;p5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4" name="Google Shape;8834;p5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5" name="Google Shape;8835;p5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6" name="Google Shape;8836;p5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7" name="Google Shape;8837;p5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8" name="Google Shape;8838;p5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39" name="Google Shape;8839;p5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0" name="Google Shape;8840;p5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1" name="Google Shape;8841;p5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2" name="Google Shape;8842;p5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3" name="Google Shape;8843;p5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4" name="Google Shape;8844;p5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5" name="Google Shape;8845;p5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6" name="Google Shape;8846;p5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7" name="Google Shape;8847;p5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848" name="Google Shape;8848;p5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sp>
        <p:nvSpPr>
          <p:cNvPr id="8849" name="Google Shape;8849;p51"/>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1"/>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1"/>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1"/>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1"/>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1"/>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1"/>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1"/>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1"/>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1"/>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1"/>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1"/>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1"/>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1"/>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1"/>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1"/>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1"/>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1"/>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1"/>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1"/>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1"/>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1"/>
          <p:cNvSpPr/>
          <p:nvPr/>
        </p:nvSpPr>
        <p:spPr>
          <a:xfrm>
            <a:off x="661150" y="902775"/>
            <a:ext cx="25" cy="6850"/>
          </a:xfrm>
          <a:custGeom>
            <a:rect b="b" l="l" r="r" t="t"/>
            <a:pathLst>
              <a:path extrusionOk="0" h="274" w="1">
                <a:moveTo>
                  <a:pt x="1" y="0"/>
                </a:moveTo>
                <a:lnTo>
                  <a:pt x="1" y="27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1"/>
          <p:cNvSpPr/>
          <p:nvPr/>
        </p:nvSpPr>
        <p:spPr>
          <a:xfrm>
            <a:off x="696400" y="803275"/>
            <a:ext cx="7425" cy="25"/>
          </a:xfrm>
          <a:custGeom>
            <a:rect b="b" l="l" r="r" t="t"/>
            <a:pathLst>
              <a:path extrusionOk="0" h="1" w="297">
                <a:moveTo>
                  <a:pt x="296"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1"/>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1"/>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1"/>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1"/>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1"/>
          <p:cNvSpPr/>
          <p:nvPr/>
        </p:nvSpPr>
        <p:spPr>
          <a:xfrm>
            <a:off x="682175" y="831700"/>
            <a:ext cx="25" cy="25"/>
          </a:xfrm>
          <a:custGeom>
            <a:rect b="b" l="l" r="r" t="t"/>
            <a:pathLst>
              <a:path extrusionOk="0" h="1" w="1">
                <a:moveTo>
                  <a:pt x="1" y="1"/>
                </a:moveTo>
                <a:lnTo>
                  <a:pt x="1" y="1"/>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1"/>
          <p:cNvSpPr/>
          <p:nvPr/>
        </p:nvSpPr>
        <p:spPr>
          <a:xfrm>
            <a:off x="895375"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1"/>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1"/>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1"/>
          <p:cNvSpPr/>
          <p:nvPr/>
        </p:nvSpPr>
        <p:spPr>
          <a:xfrm>
            <a:off x="0" y="4965525"/>
            <a:ext cx="14225" cy="21625"/>
          </a:xfrm>
          <a:custGeom>
            <a:rect b="b" l="l" r="r" t="t"/>
            <a:pathLst>
              <a:path extrusionOk="0" h="865" w="569">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1"/>
          <p:cNvSpPr/>
          <p:nvPr/>
        </p:nvSpPr>
        <p:spPr>
          <a:xfrm>
            <a:off x="0"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1"/>
          <p:cNvSpPr/>
          <p:nvPr/>
        </p:nvSpPr>
        <p:spPr>
          <a:xfrm>
            <a:off x="1826575" y="4424609"/>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1"/>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1"/>
          <p:cNvSpPr/>
          <p:nvPr/>
        </p:nvSpPr>
        <p:spPr>
          <a:xfrm>
            <a:off x="3467825" y="4430951"/>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1"/>
          <p:cNvSpPr/>
          <p:nvPr/>
        </p:nvSpPr>
        <p:spPr>
          <a:xfrm>
            <a:off x="5557288" y="4597535"/>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1"/>
          <p:cNvSpPr/>
          <p:nvPr/>
        </p:nvSpPr>
        <p:spPr>
          <a:xfrm>
            <a:off x="4818000" y="4570551"/>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1"/>
          <p:cNvSpPr/>
          <p:nvPr/>
        </p:nvSpPr>
        <p:spPr>
          <a:xfrm>
            <a:off x="4661675" y="4486501"/>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1"/>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1"/>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1"/>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1"/>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1"/>
          <p:cNvSpPr/>
          <p:nvPr/>
        </p:nvSpPr>
        <p:spPr>
          <a:xfrm>
            <a:off x="5016975" y="4480976"/>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1"/>
          <p:cNvSpPr/>
          <p:nvPr/>
        </p:nvSpPr>
        <p:spPr>
          <a:xfrm>
            <a:off x="5990825" y="48376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1"/>
          <p:cNvSpPr/>
          <p:nvPr/>
        </p:nvSpPr>
        <p:spPr>
          <a:xfrm>
            <a:off x="4839625" y="4430951"/>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1"/>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1"/>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1"/>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1"/>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1"/>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1"/>
          <p:cNvSpPr/>
          <p:nvPr/>
        </p:nvSpPr>
        <p:spPr>
          <a:xfrm>
            <a:off x="5848913" y="4476435"/>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1"/>
          <p:cNvSpPr/>
          <p:nvPr/>
        </p:nvSpPr>
        <p:spPr>
          <a:xfrm>
            <a:off x="5102250" y="4430951"/>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1"/>
          <p:cNvSpPr/>
          <p:nvPr/>
        </p:nvSpPr>
        <p:spPr>
          <a:xfrm>
            <a:off x="4590600" y="4430951"/>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1"/>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1"/>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1"/>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1"/>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1"/>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1"/>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1"/>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1"/>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1"/>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1"/>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1"/>
          <p:cNvSpPr/>
          <p:nvPr/>
        </p:nvSpPr>
        <p:spPr>
          <a:xfrm>
            <a:off x="5855738" y="4604360"/>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1"/>
          <p:cNvSpPr/>
          <p:nvPr/>
        </p:nvSpPr>
        <p:spPr>
          <a:xfrm>
            <a:off x="5827313" y="4498035"/>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1"/>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1"/>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1"/>
          <p:cNvSpPr/>
          <p:nvPr/>
        </p:nvSpPr>
        <p:spPr>
          <a:xfrm>
            <a:off x="5820488" y="4583310"/>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1"/>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1"/>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1"/>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1"/>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1"/>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1"/>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1"/>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1"/>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1"/>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1"/>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1"/>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1"/>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1"/>
          <p:cNvSpPr/>
          <p:nvPr/>
        </p:nvSpPr>
        <p:spPr>
          <a:xfrm>
            <a:off x="5877338" y="4611735"/>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1"/>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1"/>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1"/>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1"/>
          <p:cNvSpPr/>
          <p:nvPr/>
        </p:nvSpPr>
        <p:spPr>
          <a:xfrm>
            <a:off x="5777625" y="5129250"/>
            <a:ext cx="6850" cy="25"/>
          </a:xfrm>
          <a:custGeom>
            <a:rect b="b" l="l" r="r" t="t"/>
            <a:pathLst>
              <a:path extrusionOk="0" h="1" w="274">
                <a:moveTo>
                  <a:pt x="274" y="1"/>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1"/>
          <p:cNvSpPr/>
          <p:nvPr/>
        </p:nvSpPr>
        <p:spPr>
          <a:xfrm>
            <a:off x="5784450" y="5129250"/>
            <a:ext cx="7425" cy="6850"/>
          </a:xfrm>
          <a:custGeom>
            <a:rect b="b" l="l" r="r" t="t"/>
            <a:pathLst>
              <a:path extrusionOk="0" h="274" w="297">
                <a:moveTo>
                  <a:pt x="1" y="1"/>
                </a:moveTo>
                <a:cubicBezTo>
                  <a:pt x="1" y="274"/>
                  <a:pt x="1" y="274"/>
                  <a:pt x="296" y="274"/>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1"/>
          <p:cNvSpPr/>
          <p:nvPr/>
        </p:nvSpPr>
        <p:spPr>
          <a:xfrm>
            <a:off x="397925" y="5072400"/>
            <a:ext cx="25" cy="6850"/>
          </a:xfrm>
          <a:custGeom>
            <a:rect b="b" l="l" r="r" t="t"/>
            <a:pathLst>
              <a:path extrusionOk="0" h="274" w="1">
                <a:moveTo>
                  <a:pt x="1" y="274"/>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1"/>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1"/>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1"/>
          <p:cNvSpPr/>
          <p:nvPr/>
        </p:nvSpPr>
        <p:spPr>
          <a:xfrm>
            <a:off x="3595750" y="4430951"/>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1"/>
          <p:cNvSpPr/>
          <p:nvPr/>
        </p:nvSpPr>
        <p:spPr>
          <a:xfrm>
            <a:off x="3737875" y="442081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1"/>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1"/>
          <p:cNvSpPr/>
          <p:nvPr/>
        </p:nvSpPr>
        <p:spPr>
          <a:xfrm>
            <a:off x="5052800" y="4601501"/>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1"/>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1"/>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1"/>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1"/>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1"/>
          <p:cNvSpPr/>
          <p:nvPr/>
        </p:nvSpPr>
        <p:spPr>
          <a:xfrm>
            <a:off x="8878266" y="32272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1"/>
          <p:cNvSpPr/>
          <p:nvPr/>
        </p:nvSpPr>
        <p:spPr>
          <a:xfrm>
            <a:off x="8892466" y="30258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1"/>
          <p:cNvSpPr/>
          <p:nvPr/>
        </p:nvSpPr>
        <p:spPr>
          <a:xfrm>
            <a:off x="8714541" y="3125300"/>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1"/>
          <p:cNvSpPr/>
          <p:nvPr/>
        </p:nvSpPr>
        <p:spPr>
          <a:xfrm>
            <a:off x="8572416" y="3345325"/>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1"/>
          <p:cNvSpPr/>
          <p:nvPr/>
        </p:nvSpPr>
        <p:spPr>
          <a:xfrm>
            <a:off x="8522941" y="29547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1"/>
          <p:cNvSpPr/>
          <p:nvPr/>
        </p:nvSpPr>
        <p:spPr>
          <a:xfrm>
            <a:off x="8792991" y="4210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1"/>
          <p:cNvSpPr/>
          <p:nvPr/>
        </p:nvSpPr>
        <p:spPr>
          <a:xfrm>
            <a:off x="8202891" y="407015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1"/>
          <p:cNvSpPr/>
          <p:nvPr/>
        </p:nvSpPr>
        <p:spPr>
          <a:xfrm>
            <a:off x="8281341" y="408170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1"/>
          <p:cNvSpPr/>
          <p:nvPr/>
        </p:nvSpPr>
        <p:spPr>
          <a:xfrm>
            <a:off x="8238691" y="416080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1"/>
          <p:cNvSpPr/>
          <p:nvPr/>
        </p:nvSpPr>
        <p:spPr>
          <a:xfrm>
            <a:off x="8309766" y="417702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1"/>
          <p:cNvSpPr/>
          <p:nvPr/>
        </p:nvSpPr>
        <p:spPr>
          <a:xfrm>
            <a:off x="8281341" y="399227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1"/>
          <p:cNvSpPr/>
          <p:nvPr/>
        </p:nvSpPr>
        <p:spPr>
          <a:xfrm>
            <a:off x="8352391" y="407755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1"/>
          <p:cNvSpPr/>
          <p:nvPr/>
        </p:nvSpPr>
        <p:spPr>
          <a:xfrm>
            <a:off x="8352391" y="399227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1"/>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1"/>
          <p:cNvSpPr/>
          <p:nvPr/>
        </p:nvSpPr>
        <p:spPr>
          <a:xfrm>
            <a:off x="8430291" y="403490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1"/>
          <p:cNvSpPr/>
          <p:nvPr/>
        </p:nvSpPr>
        <p:spPr>
          <a:xfrm>
            <a:off x="8395041" y="414532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1"/>
          <p:cNvSpPr/>
          <p:nvPr/>
        </p:nvSpPr>
        <p:spPr>
          <a:xfrm>
            <a:off x="8643466" y="3494825"/>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1"/>
          <p:cNvSpPr/>
          <p:nvPr/>
        </p:nvSpPr>
        <p:spPr>
          <a:xfrm>
            <a:off x="8579791" y="3366925"/>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1"/>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1"/>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1"/>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1"/>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1"/>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1"/>
          <p:cNvSpPr/>
          <p:nvPr/>
        </p:nvSpPr>
        <p:spPr>
          <a:xfrm>
            <a:off x="8615041" y="3402175"/>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1"/>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1"/>
          <p:cNvSpPr/>
          <p:nvPr/>
        </p:nvSpPr>
        <p:spPr>
          <a:xfrm>
            <a:off x="8600841" y="3387950"/>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1"/>
          <p:cNvSpPr/>
          <p:nvPr/>
        </p:nvSpPr>
        <p:spPr>
          <a:xfrm>
            <a:off x="8572416" y="4262300"/>
            <a:ext cx="7400" cy="6850"/>
          </a:xfrm>
          <a:custGeom>
            <a:rect b="b" l="l" r="r" t="t"/>
            <a:pathLst>
              <a:path extrusionOk="0" h="274" w="296">
                <a:moveTo>
                  <a:pt x="0" y="1"/>
                </a:moveTo>
                <a:lnTo>
                  <a:pt x="0" y="273"/>
                </a:lnTo>
                <a:lnTo>
                  <a:pt x="2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1"/>
          <p:cNvSpPr/>
          <p:nvPr/>
        </p:nvSpPr>
        <p:spPr>
          <a:xfrm>
            <a:off x="8579791" y="4248100"/>
            <a:ext cx="25" cy="14225"/>
          </a:xfrm>
          <a:custGeom>
            <a:rect b="b" l="l" r="r" t="t"/>
            <a:pathLst>
              <a:path extrusionOk="0" h="569" w="1">
                <a:moveTo>
                  <a:pt x="1" y="569"/>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1"/>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1"/>
          <p:cNvSpPr/>
          <p:nvPr/>
        </p:nvSpPr>
        <p:spPr>
          <a:xfrm>
            <a:off x="8579791" y="3501650"/>
            <a:ext cx="25" cy="7425"/>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1"/>
          <p:cNvSpPr/>
          <p:nvPr/>
        </p:nvSpPr>
        <p:spPr>
          <a:xfrm>
            <a:off x="8600841" y="3381125"/>
            <a:ext cx="25" cy="6850"/>
          </a:xfrm>
          <a:custGeom>
            <a:rect b="b" l="l" r="r" t="t"/>
            <a:pathLst>
              <a:path extrusionOk="0" h="274" w="1">
                <a:moveTo>
                  <a:pt x="0" y="274"/>
                </a:moveTo>
                <a:lnTo>
                  <a:pt x="0" y="1"/>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1"/>
          <p:cNvSpPr/>
          <p:nvPr/>
        </p:nvSpPr>
        <p:spPr>
          <a:xfrm>
            <a:off x="8594016" y="3373750"/>
            <a:ext cx="6850" cy="7400"/>
          </a:xfrm>
          <a:custGeom>
            <a:rect b="b" l="l" r="r" t="t"/>
            <a:pathLst>
              <a:path extrusionOk="0" h="296" w="274">
                <a:moveTo>
                  <a:pt x="0" y="0"/>
                </a:moveTo>
                <a:cubicBezTo>
                  <a:pt x="0" y="296"/>
                  <a:pt x="0" y="296"/>
                  <a:pt x="273" y="296"/>
                </a:cubicBezTo>
                <a:lnTo>
                  <a:pt x="0" y="0"/>
                </a:ln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1"/>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1"/>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1"/>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1"/>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1"/>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1"/>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1"/>
          <p:cNvSpPr/>
          <p:nvPr/>
        </p:nvSpPr>
        <p:spPr>
          <a:xfrm>
            <a:off x="8572416" y="4248100"/>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1"/>
          <p:cNvSpPr/>
          <p:nvPr/>
        </p:nvSpPr>
        <p:spPr>
          <a:xfrm>
            <a:off x="8572416" y="4254900"/>
            <a:ext cx="25" cy="7425"/>
          </a:xfrm>
          <a:custGeom>
            <a:rect b="b" l="l" r="r" t="t"/>
            <a:pathLst>
              <a:path extrusionOk="0" h="297" w="1">
                <a:moveTo>
                  <a:pt x="0" y="297"/>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1"/>
          <p:cNvSpPr/>
          <p:nvPr/>
        </p:nvSpPr>
        <p:spPr>
          <a:xfrm>
            <a:off x="8814016" y="4233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1"/>
          <p:cNvSpPr/>
          <p:nvPr/>
        </p:nvSpPr>
        <p:spPr>
          <a:xfrm>
            <a:off x="8696550" y="122907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1"/>
          <p:cNvSpPr/>
          <p:nvPr/>
        </p:nvSpPr>
        <p:spPr>
          <a:xfrm>
            <a:off x="8014350" y="0"/>
            <a:ext cx="838575" cy="97652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1"/>
          <p:cNvSpPr/>
          <p:nvPr/>
        </p:nvSpPr>
        <p:spPr>
          <a:xfrm>
            <a:off x="8703375"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1"/>
          <p:cNvSpPr/>
          <p:nvPr/>
        </p:nvSpPr>
        <p:spPr>
          <a:xfrm>
            <a:off x="8490200" y="14923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1"/>
          <p:cNvSpPr/>
          <p:nvPr/>
        </p:nvSpPr>
        <p:spPr>
          <a:xfrm>
            <a:off x="8348075" y="1300150"/>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1"/>
          <p:cNvSpPr/>
          <p:nvPr/>
        </p:nvSpPr>
        <p:spPr>
          <a:xfrm>
            <a:off x="8572700" y="2442730"/>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1"/>
          <p:cNvSpPr/>
          <p:nvPr/>
        </p:nvSpPr>
        <p:spPr>
          <a:xfrm>
            <a:off x="8508450" y="2599055"/>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1"/>
          <p:cNvSpPr/>
          <p:nvPr/>
        </p:nvSpPr>
        <p:spPr>
          <a:xfrm>
            <a:off x="8501625" y="228808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1"/>
          <p:cNvSpPr/>
          <p:nvPr/>
        </p:nvSpPr>
        <p:spPr>
          <a:xfrm>
            <a:off x="8437400" y="2463755"/>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1"/>
          <p:cNvSpPr/>
          <p:nvPr/>
        </p:nvSpPr>
        <p:spPr>
          <a:xfrm>
            <a:off x="8714825" y="2463755"/>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1"/>
          <p:cNvSpPr/>
          <p:nvPr/>
        </p:nvSpPr>
        <p:spPr>
          <a:xfrm>
            <a:off x="8679000" y="2629205"/>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1"/>
          <p:cNvSpPr/>
          <p:nvPr/>
        </p:nvSpPr>
        <p:spPr>
          <a:xfrm>
            <a:off x="8672175" y="2304755"/>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1"/>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1"/>
          <p:cNvSpPr/>
          <p:nvPr/>
        </p:nvSpPr>
        <p:spPr>
          <a:xfrm>
            <a:off x="8831300"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1"/>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1"/>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1"/>
          <p:cNvSpPr/>
          <p:nvPr/>
        </p:nvSpPr>
        <p:spPr>
          <a:xfrm>
            <a:off x="8902350"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1"/>
          <p:cNvSpPr/>
          <p:nvPr/>
        </p:nvSpPr>
        <p:spPr>
          <a:xfrm>
            <a:off x="8721650" y="2520605"/>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1"/>
          <p:cNvSpPr/>
          <p:nvPr/>
        </p:nvSpPr>
        <p:spPr>
          <a:xfrm>
            <a:off x="8057000"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1"/>
          <p:cNvSpPr/>
          <p:nvPr/>
        </p:nvSpPr>
        <p:spPr>
          <a:xfrm>
            <a:off x="8731800" y="2081825"/>
            <a:ext cx="35850" cy="35825"/>
          </a:xfrm>
          <a:custGeom>
            <a:rect b="b" l="l" r="r" t="t"/>
            <a:pathLst>
              <a:path extrusionOk="0" h="1433" w="1434">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1"/>
          <p:cNvSpPr/>
          <p:nvPr/>
        </p:nvSpPr>
        <p:spPr>
          <a:xfrm>
            <a:off x="8565300" y="2300605"/>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1"/>
          <p:cNvSpPr/>
          <p:nvPr/>
        </p:nvSpPr>
        <p:spPr>
          <a:xfrm>
            <a:off x="8686400" y="2676955"/>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1"/>
          <p:cNvSpPr/>
          <p:nvPr/>
        </p:nvSpPr>
        <p:spPr>
          <a:xfrm>
            <a:off x="8532825" y="15701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1"/>
          <p:cNvSpPr/>
          <p:nvPr/>
        </p:nvSpPr>
        <p:spPr>
          <a:xfrm>
            <a:off x="8383875" y="1378600"/>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1"/>
          <p:cNvSpPr/>
          <p:nvPr/>
        </p:nvSpPr>
        <p:spPr>
          <a:xfrm>
            <a:off x="8376500" y="141385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1"/>
          <p:cNvSpPr/>
          <p:nvPr/>
        </p:nvSpPr>
        <p:spPr>
          <a:xfrm>
            <a:off x="8426525" y="1371200"/>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1"/>
          <p:cNvSpPr/>
          <p:nvPr/>
        </p:nvSpPr>
        <p:spPr>
          <a:xfrm>
            <a:off x="8536875" y="2350055"/>
            <a:ext cx="7425" cy="7425"/>
          </a:xfrm>
          <a:custGeom>
            <a:rect b="b" l="l" r="r" t="t"/>
            <a:pathLst>
              <a:path extrusionOk="0" h="297" w="297">
                <a:moveTo>
                  <a:pt x="1" y="1"/>
                </a:moveTo>
                <a:lnTo>
                  <a:pt x="1" y="297"/>
                </a:lnTo>
                <a:cubicBezTo>
                  <a:pt x="1" y="297"/>
                  <a:pt x="296" y="297"/>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1"/>
          <p:cNvSpPr/>
          <p:nvPr/>
        </p:nvSpPr>
        <p:spPr>
          <a:xfrm>
            <a:off x="8764275" y="2534830"/>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1"/>
          <p:cNvSpPr/>
          <p:nvPr/>
        </p:nvSpPr>
        <p:spPr>
          <a:xfrm>
            <a:off x="0" y="27613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1"/>
          <p:cNvSpPr/>
          <p:nvPr/>
        </p:nvSpPr>
        <p:spPr>
          <a:xfrm>
            <a:off x="483200" y="263346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1"/>
          <p:cNvSpPr/>
          <p:nvPr/>
        </p:nvSpPr>
        <p:spPr>
          <a:xfrm>
            <a:off x="326875" y="18745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1"/>
          <p:cNvSpPr/>
          <p:nvPr/>
        </p:nvSpPr>
        <p:spPr>
          <a:xfrm>
            <a:off x="213175" y="21071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1"/>
          <p:cNvSpPr/>
          <p:nvPr/>
        </p:nvSpPr>
        <p:spPr>
          <a:xfrm>
            <a:off x="198950" y="16796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1"/>
          <p:cNvSpPr/>
          <p:nvPr/>
        </p:nvSpPr>
        <p:spPr>
          <a:xfrm>
            <a:off x="92650" y="19079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1"/>
          <p:cNvSpPr/>
          <p:nvPr/>
        </p:nvSpPr>
        <p:spPr>
          <a:xfrm>
            <a:off x="198950" y="1269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1"/>
          <p:cNvSpPr/>
          <p:nvPr/>
        </p:nvSpPr>
        <p:spPr>
          <a:xfrm>
            <a:off x="525850" y="36302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1"/>
          <p:cNvSpPr/>
          <p:nvPr/>
        </p:nvSpPr>
        <p:spPr>
          <a:xfrm>
            <a:off x="590100" y="37561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1"/>
          <p:cNvSpPr/>
          <p:nvPr/>
        </p:nvSpPr>
        <p:spPr>
          <a:xfrm>
            <a:off x="675375" y="36567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1"/>
          <p:cNvSpPr/>
          <p:nvPr/>
        </p:nvSpPr>
        <p:spPr>
          <a:xfrm>
            <a:off x="440575" y="37526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1"/>
          <p:cNvSpPr/>
          <p:nvPr/>
        </p:nvSpPr>
        <p:spPr>
          <a:xfrm>
            <a:off x="525850" y="38589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1"/>
          <p:cNvSpPr/>
          <p:nvPr/>
        </p:nvSpPr>
        <p:spPr>
          <a:xfrm>
            <a:off x="653750" y="38891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1"/>
          <p:cNvSpPr/>
          <p:nvPr/>
        </p:nvSpPr>
        <p:spPr>
          <a:xfrm>
            <a:off x="746425" y="37736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1"/>
          <p:cNvSpPr/>
          <p:nvPr/>
        </p:nvSpPr>
        <p:spPr>
          <a:xfrm>
            <a:off x="369500" y="1408388"/>
            <a:ext cx="64275" cy="7947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1"/>
          <p:cNvSpPr/>
          <p:nvPr/>
        </p:nvSpPr>
        <p:spPr>
          <a:xfrm>
            <a:off x="419550" y="1252063"/>
            <a:ext cx="63675" cy="7947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1"/>
          <p:cNvSpPr/>
          <p:nvPr/>
        </p:nvSpPr>
        <p:spPr>
          <a:xfrm>
            <a:off x="121075" y="26192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1"/>
          <p:cNvSpPr/>
          <p:nvPr/>
        </p:nvSpPr>
        <p:spPr>
          <a:xfrm>
            <a:off x="255800" y="25169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1"/>
          <p:cNvSpPr/>
          <p:nvPr/>
        </p:nvSpPr>
        <p:spPr>
          <a:xfrm>
            <a:off x="220575" y="26124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1"/>
          <p:cNvSpPr/>
          <p:nvPr/>
        </p:nvSpPr>
        <p:spPr>
          <a:xfrm>
            <a:off x="177925" y="25271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1"/>
          <p:cNvSpPr/>
          <p:nvPr/>
        </p:nvSpPr>
        <p:spPr>
          <a:xfrm>
            <a:off x="639550"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1"/>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1"/>
          <p:cNvSpPr/>
          <p:nvPr/>
        </p:nvSpPr>
        <p:spPr>
          <a:xfrm>
            <a:off x="511625" y="291771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1"/>
          <p:cNvSpPr/>
          <p:nvPr/>
        </p:nvSpPr>
        <p:spPr>
          <a:xfrm>
            <a:off x="710600" y="3195138"/>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1"/>
          <p:cNvSpPr/>
          <p:nvPr/>
        </p:nvSpPr>
        <p:spPr>
          <a:xfrm>
            <a:off x="646950" y="39089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1"/>
          <p:cNvSpPr/>
          <p:nvPr/>
        </p:nvSpPr>
        <p:spPr>
          <a:xfrm>
            <a:off x="703800" y="292511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1"/>
          <p:cNvSpPr/>
          <p:nvPr/>
        </p:nvSpPr>
        <p:spPr>
          <a:xfrm>
            <a:off x="732225" y="292511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1"/>
          <p:cNvSpPr/>
          <p:nvPr/>
        </p:nvSpPr>
        <p:spPr>
          <a:xfrm>
            <a:off x="739025" y="296773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1"/>
          <p:cNvSpPr/>
          <p:nvPr/>
        </p:nvSpPr>
        <p:spPr>
          <a:xfrm>
            <a:off x="348475" y="19018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1"/>
          <p:cNvSpPr/>
          <p:nvPr/>
        </p:nvSpPr>
        <p:spPr>
          <a:xfrm>
            <a:off x="718000" y="290351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1"/>
          <p:cNvSpPr/>
          <p:nvPr/>
        </p:nvSpPr>
        <p:spPr>
          <a:xfrm>
            <a:off x="781675" y="267166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1"/>
          <p:cNvSpPr/>
          <p:nvPr/>
        </p:nvSpPr>
        <p:spPr>
          <a:xfrm>
            <a:off x="682175" y="277558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1"/>
          <p:cNvSpPr/>
          <p:nvPr/>
        </p:nvSpPr>
        <p:spPr>
          <a:xfrm>
            <a:off x="213175" y="17739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1"/>
          <p:cNvSpPr/>
          <p:nvPr/>
        </p:nvSpPr>
        <p:spPr>
          <a:xfrm>
            <a:off x="220575" y="21434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1"/>
          <p:cNvSpPr/>
          <p:nvPr/>
        </p:nvSpPr>
        <p:spPr>
          <a:xfrm>
            <a:off x="739025" y="2967738"/>
            <a:ext cx="7425" cy="25"/>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1"/>
          <p:cNvSpPr/>
          <p:nvPr/>
        </p:nvSpPr>
        <p:spPr>
          <a:xfrm>
            <a:off x="753250" y="2960363"/>
            <a:ext cx="25" cy="7400"/>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1"/>
          <p:cNvSpPr/>
          <p:nvPr/>
        </p:nvSpPr>
        <p:spPr>
          <a:xfrm>
            <a:off x="732225" y="296036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1"/>
          <p:cNvSpPr/>
          <p:nvPr/>
        </p:nvSpPr>
        <p:spPr>
          <a:xfrm>
            <a:off x="732225" y="2953538"/>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1"/>
          <p:cNvSpPr/>
          <p:nvPr/>
        </p:nvSpPr>
        <p:spPr>
          <a:xfrm>
            <a:off x="732225" y="2925113"/>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1"/>
          <p:cNvSpPr/>
          <p:nvPr/>
        </p:nvSpPr>
        <p:spPr>
          <a:xfrm>
            <a:off x="774850" y="2676113"/>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1"/>
          <p:cNvSpPr/>
          <p:nvPr/>
        </p:nvSpPr>
        <p:spPr>
          <a:xfrm>
            <a:off x="220575" y="2157638"/>
            <a:ext cx="6825" cy="25"/>
          </a:xfrm>
          <a:custGeom>
            <a:rect b="b" l="l" r="r" t="t"/>
            <a:pathLst>
              <a:path extrusionOk="0" h="1" w="273">
                <a:moveTo>
                  <a:pt x="273"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1"/>
          <p:cNvSpPr/>
          <p:nvPr/>
        </p:nvSpPr>
        <p:spPr>
          <a:xfrm>
            <a:off x="362700" y="1894413"/>
            <a:ext cx="6825" cy="7425"/>
          </a:xfrm>
          <a:custGeom>
            <a:rect b="b" l="l" r="r" t="t"/>
            <a:pathLst>
              <a:path extrusionOk="0" h="297" w="273">
                <a:moveTo>
                  <a:pt x="273" y="1"/>
                </a:moveTo>
                <a:lnTo>
                  <a:pt x="0" y="29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1"/>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1"/>
          <p:cNvSpPr/>
          <p:nvPr/>
        </p:nvSpPr>
        <p:spPr>
          <a:xfrm>
            <a:off x="753250" y="283983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1"/>
          <p:cNvSpPr/>
          <p:nvPr/>
        </p:nvSpPr>
        <p:spPr>
          <a:xfrm>
            <a:off x="724825" y="2839838"/>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1"/>
          <p:cNvSpPr/>
          <p:nvPr/>
        </p:nvSpPr>
        <p:spPr>
          <a:xfrm>
            <a:off x="227375" y="1333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1"/>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1"/>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1"/>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1"/>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1"/>
          <p:cNvSpPr/>
          <p:nvPr/>
        </p:nvSpPr>
        <p:spPr>
          <a:xfrm>
            <a:off x="391125" y="1432813"/>
            <a:ext cx="21050" cy="35275"/>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1"/>
          <p:cNvSpPr/>
          <p:nvPr/>
        </p:nvSpPr>
        <p:spPr>
          <a:xfrm>
            <a:off x="433750" y="1273188"/>
            <a:ext cx="28450" cy="38550"/>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1"/>
          <p:cNvSpPr/>
          <p:nvPr/>
        </p:nvSpPr>
        <p:spPr>
          <a:xfrm>
            <a:off x="6357813" y="4424609"/>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1"/>
          <p:cNvSpPr/>
          <p:nvPr/>
        </p:nvSpPr>
        <p:spPr>
          <a:xfrm>
            <a:off x="1812350" y="409529"/>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1"/>
          <p:cNvSpPr/>
          <p:nvPr/>
        </p:nvSpPr>
        <p:spPr>
          <a:xfrm>
            <a:off x="1925200" y="505804"/>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1"/>
          <p:cNvSpPr/>
          <p:nvPr/>
        </p:nvSpPr>
        <p:spPr>
          <a:xfrm>
            <a:off x="2045400" y="604829"/>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1"/>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1"/>
          <p:cNvSpPr/>
          <p:nvPr/>
        </p:nvSpPr>
        <p:spPr>
          <a:xfrm>
            <a:off x="1698650" y="1187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1"/>
          <p:cNvSpPr/>
          <p:nvPr/>
        </p:nvSpPr>
        <p:spPr>
          <a:xfrm>
            <a:off x="1890250" y="829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1"/>
          <p:cNvSpPr/>
          <p:nvPr/>
        </p:nvSpPr>
        <p:spPr>
          <a:xfrm>
            <a:off x="1861825" y="2392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1"/>
          <p:cNvSpPr/>
          <p:nvPr/>
        </p:nvSpPr>
        <p:spPr>
          <a:xfrm>
            <a:off x="2039750" y="1756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1"/>
          <p:cNvSpPr/>
          <p:nvPr/>
        </p:nvSpPr>
        <p:spPr>
          <a:xfrm>
            <a:off x="2387700" y="1146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1"/>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1"/>
          <p:cNvSpPr/>
          <p:nvPr/>
        </p:nvSpPr>
        <p:spPr>
          <a:xfrm>
            <a:off x="3765934" y="3442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1"/>
          <p:cNvSpPr/>
          <p:nvPr/>
        </p:nvSpPr>
        <p:spPr>
          <a:xfrm>
            <a:off x="3623809" y="1521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1"/>
          <p:cNvSpPr/>
          <p:nvPr/>
        </p:nvSpPr>
        <p:spPr>
          <a:xfrm>
            <a:off x="3808559" y="4221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1"/>
          <p:cNvSpPr/>
          <p:nvPr/>
        </p:nvSpPr>
        <p:spPr>
          <a:xfrm>
            <a:off x="3659609" y="2305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1"/>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1"/>
          <p:cNvSpPr/>
          <p:nvPr/>
        </p:nvSpPr>
        <p:spPr>
          <a:xfrm>
            <a:off x="3702259" y="2231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1"/>
          <p:cNvSpPr/>
          <p:nvPr/>
        </p:nvSpPr>
        <p:spPr>
          <a:xfrm flipH="1">
            <a:off x="7445012" y="4097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1"/>
          <p:cNvSpPr/>
          <p:nvPr/>
        </p:nvSpPr>
        <p:spPr>
          <a:xfrm flipH="1">
            <a:off x="7302887" y="5110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1"/>
          <p:cNvSpPr/>
          <p:nvPr/>
        </p:nvSpPr>
        <p:spPr>
          <a:xfrm flipH="1">
            <a:off x="7302887" y="2607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1"/>
          <p:cNvSpPr/>
          <p:nvPr/>
        </p:nvSpPr>
        <p:spPr>
          <a:xfrm flipH="1">
            <a:off x="7153362" y="4097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1"/>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1"/>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1"/>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1"/>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1"/>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1"/>
          <p:cNvSpPr/>
          <p:nvPr/>
        </p:nvSpPr>
        <p:spPr>
          <a:xfrm flipH="1" rot="10800000">
            <a:off x="2952250" y="4175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1"/>
          <p:cNvSpPr/>
          <p:nvPr/>
        </p:nvSpPr>
        <p:spPr>
          <a:xfrm flipH="1" rot="10800000">
            <a:off x="2973275" y="5454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1"/>
          <p:cNvSpPr/>
          <p:nvPr/>
        </p:nvSpPr>
        <p:spPr>
          <a:xfrm flipH="1" rot="10800000">
            <a:off x="2852775" y="5102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1"/>
          <p:cNvSpPr/>
          <p:nvPr/>
        </p:nvSpPr>
        <p:spPr>
          <a:xfrm flipH="1" rot="10800000">
            <a:off x="2895400" y="6307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1"/>
          <p:cNvSpPr/>
          <p:nvPr/>
        </p:nvSpPr>
        <p:spPr>
          <a:xfrm>
            <a:off x="5598650" y="604713"/>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1"/>
          <p:cNvSpPr/>
          <p:nvPr/>
        </p:nvSpPr>
        <p:spPr>
          <a:xfrm>
            <a:off x="5633875" y="514413"/>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1"/>
          <p:cNvSpPr/>
          <p:nvPr/>
        </p:nvSpPr>
        <p:spPr>
          <a:xfrm>
            <a:off x="5562825" y="497288"/>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1"/>
          <p:cNvSpPr/>
          <p:nvPr/>
        </p:nvSpPr>
        <p:spPr>
          <a:xfrm>
            <a:off x="5719150" y="500188"/>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1"/>
          <p:cNvSpPr/>
          <p:nvPr/>
        </p:nvSpPr>
        <p:spPr>
          <a:xfrm>
            <a:off x="5676525" y="623213"/>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1"/>
          <p:cNvSpPr/>
          <p:nvPr/>
        </p:nvSpPr>
        <p:spPr>
          <a:xfrm>
            <a:off x="5633875" y="421738"/>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1"/>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1"/>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1"/>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1"/>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1"/>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1"/>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1"/>
          <p:cNvSpPr/>
          <p:nvPr/>
        </p:nvSpPr>
        <p:spPr>
          <a:xfrm>
            <a:off x="6139138" y="30854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1"/>
          <p:cNvSpPr/>
          <p:nvPr/>
        </p:nvSpPr>
        <p:spPr>
          <a:xfrm>
            <a:off x="4822075" y="5481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1"/>
          <p:cNvSpPr/>
          <p:nvPr/>
        </p:nvSpPr>
        <p:spPr>
          <a:xfrm>
            <a:off x="4900525" y="5975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1"/>
          <p:cNvSpPr/>
          <p:nvPr/>
        </p:nvSpPr>
        <p:spPr>
          <a:xfrm>
            <a:off x="4893125" y="5054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1"/>
          <p:cNvSpPr/>
          <p:nvPr/>
        </p:nvSpPr>
        <p:spPr>
          <a:xfrm>
            <a:off x="8941579" y="221613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9116" name="Google Shape;9116;p51"/>
          <p:cNvSpPr txBox="1"/>
          <p:nvPr>
            <p:ph type="ctrTitle"/>
          </p:nvPr>
        </p:nvSpPr>
        <p:spPr>
          <a:xfrm>
            <a:off x="836700" y="1252388"/>
            <a:ext cx="7470600" cy="2325000"/>
          </a:xfrm>
          <a:prstGeom prst="rect">
            <a:avLst/>
          </a:prstGeom>
          <a:noFill/>
          <a:ln>
            <a:noFill/>
          </a:ln>
        </p:spPr>
        <p:txBody>
          <a:bodyPr anchorCtr="0" anchor="ctr" bIns="91425" lIns="91425" spcFirstLastPara="1" rIns="91425" wrap="square" tIns="91425">
            <a:noAutofit/>
          </a:bodyPr>
          <a:lstStyle>
            <a:lvl1pPr lvl="0" rtl="0" algn="ctr">
              <a:lnSpc>
                <a:spcPct val="90000"/>
              </a:lnSpc>
              <a:spcBef>
                <a:spcPts val="0"/>
              </a:spcBef>
              <a:spcAft>
                <a:spcPts val="0"/>
              </a:spcAft>
              <a:buClr>
                <a:schemeClr val="dk2"/>
              </a:buClr>
              <a:buSzPts val="5200"/>
              <a:buNone/>
              <a:defRPr sz="50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rgbClr val="191919"/>
              </a:buClr>
              <a:buSzPts val="5200"/>
              <a:buNone/>
              <a:defRPr sz="5200">
                <a:solidFill>
                  <a:srgbClr val="191919"/>
                </a:solidFill>
              </a:defRPr>
            </a:lvl2pPr>
            <a:lvl3pPr lvl="2" rtl="0" algn="ctr">
              <a:lnSpc>
                <a:spcPct val="100000"/>
              </a:lnSpc>
              <a:spcBef>
                <a:spcPts val="0"/>
              </a:spcBef>
              <a:spcAft>
                <a:spcPts val="0"/>
              </a:spcAft>
              <a:buClr>
                <a:srgbClr val="191919"/>
              </a:buClr>
              <a:buSzPts val="5200"/>
              <a:buNone/>
              <a:defRPr sz="5200">
                <a:solidFill>
                  <a:srgbClr val="191919"/>
                </a:solidFill>
              </a:defRPr>
            </a:lvl3pPr>
            <a:lvl4pPr lvl="3" rtl="0" algn="ctr">
              <a:lnSpc>
                <a:spcPct val="100000"/>
              </a:lnSpc>
              <a:spcBef>
                <a:spcPts val="0"/>
              </a:spcBef>
              <a:spcAft>
                <a:spcPts val="0"/>
              </a:spcAft>
              <a:buClr>
                <a:srgbClr val="191919"/>
              </a:buClr>
              <a:buSzPts val="5200"/>
              <a:buNone/>
              <a:defRPr sz="5200">
                <a:solidFill>
                  <a:srgbClr val="191919"/>
                </a:solidFill>
              </a:defRPr>
            </a:lvl4pPr>
            <a:lvl5pPr lvl="4" rtl="0" algn="ctr">
              <a:lnSpc>
                <a:spcPct val="100000"/>
              </a:lnSpc>
              <a:spcBef>
                <a:spcPts val="0"/>
              </a:spcBef>
              <a:spcAft>
                <a:spcPts val="0"/>
              </a:spcAft>
              <a:buClr>
                <a:srgbClr val="191919"/>
              </a:buClr>
              <a:buSzPts val="5200"/>
              <a:buNone/>
              <a:defRPr sz="5200">
                <a:solidFill>
                  <a:srgbClr val="191919"/>
                </a:solidFill>
              </a:defRPr>
            </a:lvl5pPr>
            <a:lvl6pPr lvl="5" rtl="0" algn="ctr">
              <a:lnSpc>
                <a:spcPct val="100000"/>
              </a:lnSpc>
              <a:spcBef>
                <a:spcPts val="0"/>
              </a:spcBef>
              <a:spcAft>
                <a:spcPts val="0"/>
              </a:spcAft>
              <a:buClr>
                <a:srgbClr val="191919"/>
              </a:buClr>
              <a:buSzPts val="5200"/>
              <a:buNone/>
              <a:defRPr sz="5200">
                <a:solidFill>
                  <a:srgbClr val="191919"/>
                </a:solidFill>
              </a:defRPr>
            </a:lvl6pPr>
            <a:lvl7pPr lvl="6" rtl="0" algn="ctr">
              <a:lnSpc>
                <a:spcPct val="100000"/>
              </a:lnSpc>
              <a:spcBef>
                <a:spcPts val="0"/>
              </a:spcBef>
              <a:spcAft>
                <a:spcPts val="0"/>
              </a:spcAft>
              <a:buClr>
                <a:srgbClr val="191919"/>
              </a:buClr>
              <a:buSzPts val="5200"/>
              <a:buNone/>
              <a:defRPr sz="5200">
                <a:solidFill>
                  <a:srgbClr val="191919"/>
                </a:solidFill>
              </a:defRPr>
            </a:lvl7pPr>
            <a:lvl8pPr lvl="7" rtl="0" algn="ctr">
              <a:lnSpc>
                <a:spcPct val="100000"/>
              </a:lnSpc>
              <a:spcBef>
                <a:spcPts val="0"/>
              </a:spcBef>
              <a:spcAft>
                <a:spcPts val="0"/>
              </a:spcAft>
              <a:buClr>
                <a:srgbClr val="191919"/>
              </a:buClr>
              <a:buSzPts val="5200"/>
              <a:buNone/>
              <a:defRPr sz="5200">
                <a:solidFill>
                  <a:srgbClr val="191919"/>
                </a:solidFill>
              </a:defRPr>
            </a:lvl8pPr>
            <a:lvl9pPr lvl="8" rtl="0" algn="ctr">
              <a:lnSpc>
                <a:spcPct val="100000"/>
              </a:lnSpc>
              <a:spcBef>
                <a:spcPts val="0"/>
              </a:spcBef>
              <a:spcAft>
                <a:spcPts val="0"/>
              </a:spcAft>
              <a:buClr>
                <a:srgbClr val="191919"/>
              </a:buClr>
              <a:buSzPts val="5200"/>
              <a:buNone/>
              <a:defRPr sz="5200">
                <a:solidFill>
                  <a:srgbClr val="191919"/>
                </a:solidFill>
              </a:defRPr>
            </a:lvl9pPr>
          </a:lstStyle>
          <a:p/>
        </p:txBody>
      </p:sp>
      <p:sp>
        <p:nvSpPr>
          <p:cNvPr id="9117" name="Google Shape;9117;p51"/>
          <p:cNvSpPr txBox="1"/>
          <p:nvPr>
            <p:ph idx="1" type="subTitle"/>
          </p:nvPr>
        </p:nvSpPr>
        <p:spPr>
          <a:xfrm>
            <a:off x="2785201" y="3474268"/>
            <a:ext cx="3583800" cy="409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118" name="Shape 9118"/>
        <p:cNvGrpSpPr/>
        <p:nvPr/>
      </p:nvGrpSpPr>
      <p:grpSpPr>
        <a:xfrm>
          <a:off x="0" y="0"/>
          <a:ext cx="0" cy="0"/>
          <a:chOff x="0" y="0"/>
          <a:chExt cx="0" cy="0"/>
        </a:xfrm>
      </p:grpSpPr>
      <p:grpSp>
        <p:nvGrpSpPr>
          <p:cNvPr id="9119" name="Google Shape;9119;p52"/>
          <p:cNvGrpSpPr/>
          <p:nvPr/>
        </p:nvGrpSpPr>
        <p:grpSpPr>
          <a:xfrm>
            <a:off x="-18275" y="-52337"/>
            <a:ext cx="9191374" cy="5226625"/>
            <a:chOff x="-35391" y="-52337"/>
            <a:chExt cx="9191374" cy="5226625"/>
          </a:xfrm>
        </p:grpSpPr>
        <p:grpSp>
          <p:nvGrpSpPr>
            <p:cNvPr id="9120" name="Google Shape;9120;p52"/>
            <p:cNvGrpSpPr/>
            <p:nvPr/>
          </p:nvGrpSpPr>
          <p:grpSpPr>
            <a:xfrm>
              <a:off x="5178375" y="-45050"/>
              <a:ext cx="3977608" cy="5216450"/>
              <a:chOff x="5178375" y="-45050"/>
              <a:chExt cx="3977608" cy="5216450"/>
            </a:xfrm>
          </p:grpSpPr>
          <p:grpSp>
            <p:nvGrpSpPr>
              <p:cNvPr id="9121" name="Google Shape;9121;p52"/>
              <p:cNvGrpSpPr/>
              <p:nvPr/>
            </p:nvGrpSpPr>
            <p:grpSpPr>
              <a:xfrm>
                <a:off x="5178375" y="-45050"/>
                <a:ext cx="3977608" cy="5216450"/>
                <a:chOff x="5178375" y="-51179"/>
                <a:chExt cx="3977608" cy="5216450"/>
              </a:xfrm>
            </p:grpSpPr>
            <p:sp>
              <p:nvSpPr>
                <p:cNvPr id="9122" name="Google Shape;9122;p5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5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5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4" name="Google Shape;9154;p5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52"/>
            <p:cNvGrpSpPr/>
            <p:nvPr/>
          </p:nvGrpSpPr>
          <p:grpSpPr>
            <a:xfrm>
              <a:off x="-35391" y="-52337"/>
              <a:ext cx="5221525" cy="5226625"/>
              <a:chOff x="1190625" y="238125"/>
              <a:chExt cx="5221525" cy="5226625"/>
            </a:xfrm>
          </p:grpSpPr>
          <p:sp>
            <p:nvSpPr>
              <p:cNvPr id="9159" name="Google Shape;9159;p5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5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5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5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5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00" name="Google Shape;9200;p52"/>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2"/>
          <p:cNvSpPr/>
          <p:nvPr/>
        </p:nvSpPr>
        <p:spPr>
          <a:xfrm>
            <a:off x="1559400" y="1811113"/>
            <a:ext cx="1085648" cy="1219436"/>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2"/>
          <p:cNvSpPr/>
          <p:nvPr/>
        </p:nvSpPr>
        <p:spPr>
          <a:xfrm>
            <a:off x="17893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2"/>
          <p:cNvSpPr/>
          <p:nvPr/>
        </p:nvSpPr>
        <p:spPr>
          <a:xfrm>
            <a:off x="5381150" y="4631826"/>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2"/>
          <p:cNvSpPr/>
          <p:nvPr/>
        </p:nvSpPr>
        <p:spPr>
          <a:xfrm>
            <a:off x="5578141" y="4799883"/>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2"/>
          <p:cNvSpPr/>
          <p:nvPr/>
        </p:nvSpPr>
        <p:spPr>
          <a:xfrm>
            <a:off x="5787962" y="4972610"/>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2"/>
          <p:cNvSpPr/>
          <p:nvPr/>
        </p:nvSpPr>
        <p:spPr>
          <a:xfrm>
            <a:off x="8022850" y="46548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2"/>
          <p:cNvSpPr/>
          <p:nvPr/>
        </p:nvSpPr>
        <p:spPr>
          <a:xfrm>
            <a:off x="8087100" y="47808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2"/>
          <p:cNvSpPr/>
          <p:nvPr/>
        </p:nvSpPr>
        <p:spPr>
          <a:xfrm>
            <a:off x="8172375" y="46813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2"/>
          <p:cNvSpPr/>
          <p:nvPr/>
        </p:nvSpPr>
        <p:spPr>
          <a:xfrm>
            <a:off x="7937575" y="47772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2"/>
          <p:cNvSpPr/>
          <p:nvPr/>
        </p:nvSpPr>
        <p:spPr>
          <a:xfrm>
            <a:off x="8022850" y="48835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2"/>
          <p:cNvSpPr/>
          <p:nvPr/>
        </p:nvSpPr>
        <p:spPr>
          <a:xfrm>
            <a:off x="8150750" y="49138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2"/>
          <p:cNvSpPr/>
          <p:nvPr/>
        </p:nvSpPr>
        <p:spPr>
          <a:xfrm>
            <a:off x="8243425" y="47982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2"/>
          <p:cNvSpPr/>
          <p:nvPr/>
        </p:nvSpPr>
        <p:spPr>
          <a:xfrm>
            <a:off x="8143950" y="49336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2"/>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2"/>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2"/>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52"/>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52"/>
          <p:cNvSpPr/>
          <p:nvPr/>
        </p:nvSpPr>
        <p:spPr>
          <a:xfrm>
            <a:off x="3461630" y="4226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2"/>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2"/>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2"/>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2"/>
          <p:cNvSpPr/>
          <p:nvPr/>
        </p:nvSpPr>
        <p:spPr>
          <a:xfrm>
            <a:off x="2065295" y="1074456"/>
            <a:ext cx="77162" cy="9561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2"/>
          <p:cNvSpPr/>
          <p:nvPr/>
        </p:nvSpPr>
        <p:spPr>
          <a:xfrm>
            <a:off x="2007173" y="1215872"/>
            <a:ext cx="83856" cy="90030"/>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2"/>
          <p:cNvSpPr/>
          <p:nvPr/>
        </p:nvSpPr>
        <p:spPr>
          <a:xfrm>
            <a:off x="2000999" y="934556"/>
            <a:ext cx="77162" cy="90912"/>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2"/>
          <p:cNvSpPr/>
          <p:nvPr/>
        </p:nvSpPr>
        <p:spPr>
          <a:xfrm>
            <a:off x="1942900" y="1093476"/>
            <a:ext cx="70988" cy="90030"/>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2"/>
          <p:cNvSpPr/>
          <p:nvPr/>
        </p:nvSpPr>
        <p:spPr>
          <a:xfrm>
            <a:off x="2193864" y="1093476"/>
            <a:ext cx="83336" cy="7851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2"/>
          <p:cNvSpPr/>
          <p:nvPr/>
        </p:nvSpPr>
        <p:spPr>
          <a:xfrm>
            <a:off x="2161456" y="1243146"/>
            <a:ext cx="77162" cy="71554"/>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2"/>
          <p:cNvSpPr/>
          <p:nvPr/>
        </p:nvSpPr>
        <p:spPr>
          <a:xfrm>
            <a:off x="2155282" y="949641"/>
            <a:ext cx="64317" cy="73408"/>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52"/>
          <p:cNvSpPr/>
          <p:nvPr/>
        </p:nvSpPr>
        <p:spPr>
          <a:xfrm>
            <a:off x="2168150" y="1286342"/>
            <a:ext cx="25736" cy="25736"/>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2"/>
          <p:cNvSpPr/>
          <p:nvPr/>
        </p:nvSpPr>
        <p:spPr>
          <a:xfrm>
            <a:off x="2032887" y="990620"/>
            <a:ext cx="6717" cy="6717"/>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2"/>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2"/>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2"/>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2"/>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2"/>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2"/>
          <p:cNvSpPr/>
          <p:nvPr/>
        </p:nvSpPr>
        <p:spPr>
          <a:xfrm>
            <a:off x="1616029" y="1951588"/>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52"/>
          <p:cNvSpPr/>
          <p:nvPr/>
        </p:nvSpPr>
        <p:spPr>
          <a:xfrm>
            <a:off x="2012533" y="1588979"/>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2"/>
          <p:cNvSpPr/>
          <p:nvPr/>
        </p:nvSpPr>
        <p:spPr>
          <a:xfrm>
            <a:off x="1655651" y="1996338"/>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2"/>
          <p:cNvSpPr/>
          <p:nvPr/>
        </p:nvSpPr>
        <p:spPr>
          <a:xfrm>
            <a:off x="2038551" y="1627683"/>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2"/>
          <p:cNvSpPr/>
          <p:nvPr/>
        </p:nvSpPr>
        <p:spPr>
          <a:xfrm>
            <a:off x="3207272" y="4779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2"/>
          <p:cNvSpPr/>
          <p:nvPr/>
        </p:nvSpPr>
        <p:spPr>
          <a:xfrm>
            <a:off x="3278322" y="4709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2"/>
          <p:cNvSpPr/>
          <p:nvPr/>
        </p:nvSpPr>
        <p:spPr>
          <a:xfrm>
            <a:off x="3271522" y="4846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2"/>
          <p:cNvSpPr/>
          <p:nvPr/>
        </p:nvSpPr>
        <p:spPr>
          <a:xfrm>
            <a:off x="3349397" y="4672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2"/>
          <p:cNvSpPr/>
          <p:nvPr/>
        </p:nvSpPr>
        <p:spPr>
          <a:xfrm>
            <a:off x="3200447" y="4668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2"/>
          <p:cNvSpPr/>
          <p:nvPr/>
        </p:nvSpPr>
        <p:spPr>
          <a:xfrm>
            <a:off x="3335172" y="4793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2"/>
          <p:cNvSpPr/>
          <p:nvPr/>
        </p:nvSpPr>
        <p:spPr>
          <a:xfrm>
            <a:off x="3285722" y="4608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2"/>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2"/>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2"/>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2"/>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2"/>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2"/>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2"/>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2"/>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2"/>
          <p:cNvSpPr/>
          <p:nvPr/>
        </p:nvSpPr>
        <p:spPr>
          <a:xfrm>
            <a:off x="4188963" y="-10451"/>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2"/>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2"/>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2"/>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2"/>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2"/>
          <p:cNvSpPr/>
          <p:nvPr/>
        </p:nvSpPr>
        <p:spPr>
          <a:xfrm>
            <a:off x="700" y="192912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2"/>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2"/>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3" name="Google Shape;9263;p52"/>
          <p:cNvGrpSpPr/>
          <p:nvPr/>
        </p:nvGrpSpPr>
        <p:grpSpPr>
          <a:xfrm>
            <a:off x="2060650" y="2975788"/>
            <a:ext cx="320100" cy="469050"/>
            <a:chOff x="2365450" y="2975788"/>
            <a:chExt cx="320100" cy="469050"/>
          </a:xfrm>
        </p:grpSpPr>
        <p:sp>
          <p:nvSpPr>
            <p:cNvPr id="9264" name="Google Shape;9264;p52"/>
            <p:cNvSpPr/>
            <p:nvPr/>
          </p:nvSpPr>
          <p:spPr>
            <a:xfrm>
              <a:off x="2365450" y="29757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2"/>
            <p:cNvSpPr/>
            <p:nvPr/>
          </p:nvSpPr>
          <p:spPr>
            <a:xfrm>
              <a:off x="2393875" y="3260038"/>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2"/>
            <p:cNvSpPr/>
            <p:nvPr/>
          </p:nvSpPr>
          <p:spPr>
            <a:xfrm>
              <a:off x="2586050" y="3267438"/>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2"/>
            <p:cNvSpPr/>
            <p:nvPr/>
          </p:nvSpPr>
          <p:spPr>
            <a:xfrm>
              <a:off x="2614475" y="3267438"/>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2"/>
            <p:cNvSpPr/>
            <p:nvPr/>
          </p:nvSpPr>
          <p:spPr>
            <a:xfrm>
              <a:off x="2621275" y="3310063"/>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2"/>
            <p:cNvSpPr/>
            <p:nvPr/>
          </p:nvSpPr>
          <p:spPr>
            <a:xfrm>
              <a:off x="2600250" y="32458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2"/>
            <p:cNvSpPr/>
            <p:nvPr/>
          </p:nvSpPr>
          <p:spPr>
            <a:xfrm>
              <a:off x="2564425" y="31179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2"/>
            <p:cNvSpPr/>
            <p:nvPr/>
          </p:nvSpPr>
          <p:spPr>
            <a:xfrm>
              <a:off x="2621275" y="3310063"/>
              <a:ext cx="7425" cy="25"/>
            </a:xfrm>
            <a:custGeom>
              <a:rect b="b" l="l" r="r" t="t"/>
              <a:pathLst>
                <a:path extrusionOk="0" h="1" w="297">
                  <a:moveTo>
                    <a:pt x="1" y="1"/>
                  </a:move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52"/>
            <p:cNvSpPr/>
            <p:nvPr/>
          </p:nvSpPr>
          <p:spPr>
            <a:xfrm>
              <a:off x="2635500" y="3302688"/>
              <a:ext cx="25" cy="7400"/>
            </a:xfrm>
            <a:custGeom>
              <a:rect b="b" l="l" r="r" t="t"/>
              <a:pathLst>
                <a:path extrusionOk="0" h="296" w="1">
                  <a:moveTo>
                    <a:pt x="0" y="296"/>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52"/>
            <p:cNvSpPr/>
            <p:nvPr/>
          </p:nvSpPr>
          <p:spPr>
            <a:xfrm>
              <a:off x="2614475" y="3302688"/>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2"/>
            <p:cNvSpPr/>
            <p:nvPr/>
          </p:nvSpPr>
          <p:spPr>
            <a:xfrm>
              <a:off x="2614475" y="3295863"/>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2"/>
            <p:cNvSpPr/>
            <p:nvPr/>
          </p:nvSpPr>
          <p:spPr>
            <a:xfrm>
              <a:off x="2614475" y="3267438"/>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2"/>
            <p:cNvSpPr/>
            <p:nvPr/>
          </p:nvSpPr>
          <p:spPr>
            <a:xfrm>
              <a:off x="2635500" y="31821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2"/>
            <p:cNvSpPr/>
            <p:nvPr/>
          </p:nvSpPr>
          <p:spPr>
            <a:xfrm>
              <a:off x="2607075" y="3182163"/>
              <a:ext cx="7425" cy="25"/>
            </a:xfrm>
            <a:custGeom>
              <a:rect b="b" l="l" r="r" t="t"/>
              <a:pathLst>
                <a:path extrusionOk="0" h="1" w="297">
                  <a:moveTo>
                    <a:pt x="296" y="0"/>
                  </a:moveTo>
                  <a:lnTo>
                    <a:pt x="296" y="0"/>
                  </a:lnTo>
                  <a:cubicBezTo>
                    <a:pt x="0" y="0"/>
                    <a:pt x="0" y="0"/>
                    <a:pt x="296" y="0"/>
                  </a:cubicBezTo>
                  <a:lnTo>
                    <a:pt x="29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8" name="Google Shape;9278;p52"/>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2"/>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2"/>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2"/>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2"/>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2"/>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2"/>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2"/>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2"/>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2"/>
          <p:cNvSpPr/>
          <p:nvPr/>
        </p:nvSpPr>
        <p:spPr>
          <a:xfrm>
            <a:off x="581500" y="11597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2"/>
          <p:cNvSpPr/>
          <p:nvPr/>
        </p:nvSpPr>
        <p:spPr>
          <a:xfrm>
            <a:off x="467800" y="13923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2"/>
          <p:cNvSpPr/>
          <p:nvPr/>
        </p:nvSpPr>
        <p:spPr>
          <a:xfrm>
            <a:off x="453575" y="9647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2"/>
          <p:cNvSpPr/>
          <p:nvPr/>
        </p:nvSpPr>
        <p:spPr>
          <a:xfrm>
            <a:off x="347275" y="11930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2"/>
          <p:cNvSpPr/>
          <p:nvPr/>
        </p:nvSpPr>
        <p:spPr>
          <a:xfrm>
            <a:off x="603100" y="11869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2"/>
          <p:cNvSpPr/>
          <p:nvPr/>
        </p:nvSpPr>
        <p:spPr>
          <a:xfrm>
            <a:off x="467800" y="10590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2"/>
          <p:cNvSpPr/>
          <p:nvPr/>
        </p:nvSpPr>
        <p:spPr>
          <a:xfrm>
            <a:off x="475200" y="14285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2"/>
          <p:cNvSpPr/>
          <p:nvPr/>
        </p:nvSpPr>
        <p:spPr>
          <a:xfrm>
            <a:off x="475200" y="144278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2"/>
          <p:cNvSpPr/>
          <p:nvPr/>
        </p:nvSpPr>
        <p:spPr>
          <a:xfrm>
            <a:off x="617325" y="1179563"/>
            <a:ext cx="6825" cy="7425"/>
          </a:xfrm>
          <a:custGeom>
            <a:rect b="b" l="l" r="r" t="t"/>
            <a:pathLst>
              <a:path extrusionOk="0" h="297" w="273">
                <a:moveTo>
                  <a:pt x="273" y="1"/>
                </a:moveTo>
                <a:lnTo>
                  <a:pt x="0" y="297"/>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2"/>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2"/>
          <p:cNvSpPr/>
          <p:nvPr/>
        </p:nvSpPr>
        <p:spPr>
          <a:xfrm>
            <a:off x="859038" y="2879285"/>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8" name="Google Shape;9298;p52"/>
          <p:cNvGrpSpPr/>
          <p:nvPr/>
        </p:nvGrpSpPr>
        <p:grpSpPr>
          <a:xfrm>
            <a:off x="1199813" y="2534910"/>
            <a:ext cx="142150" cy="194025"/>
            <a:chOff x="1199813" y="2306310"/>
            <a:chExt cx="142150" cy="194025"/>
          </a:xfrm>
        </p:grpSpPr>
        <p:sp>
          <p:nvSpPr>
            <p:cNvPr id="9299" name="Google Shape;9299;p52"/>
            <p:cNvSpPr/>
            <p:nvPr/>
          </p:nvSpPr>
          <p:spPr>
            <a:xfrm>
              <a:off x="1228238" y="230631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2"/>
            <p:cNvSpPr/>
            <p:nvPr/>
          </p:nvSpPr>
          <p:spPr>
            <a:xfrm>
              <a:off x="1235063" y="243423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2"/>
            <p:cNvSpPr/>
            <p:nvPr/>
          </p:nvSpPr>
          <p:spPr>
            <a:xfrm>
              <a:off x="1206638" y="232791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2"/>
            <p:cNvSpPr/>
            <p:nvPr/>
          </p:nvSpPr>
          <p:spPr>
            <a:xfrm>
              <a:off x="1199813" y="241318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52"/>
            <p:cNvSpPr/>
            <p:nvPr/>
          </p:nvSpPr>
          <p:spPr>
            <a:xfrm>
              <a:off x="1256663" y="244161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4" name="Google Shape;9304;p52"/>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2"/>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2"/>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2"/>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2"/>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2"/>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2"/>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2"/>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2"/>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2"/>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2"/>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2"/>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2"/>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2"/>
          <p:cNvSpPr/>
          <p:nvPr/>
        </p:nvSpPr>
        <p:spPr>
          <a:xfrm>
            <a:off x="1248902" y="763402"/>
            <a:ext cx="304725" cy="535084"/>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2"/>
          <p:cNvSpPr/>
          <p:nvPr/>
        </p:nvSpPr>
        <p:spPr>
          <a:xfrm>
            <a:off x="1408895" y="1100054"/>
            <a:ext cx="80727" cy="102907"/>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2"/>
          <p:cNvSpPr/>
          <p:nvPr/>
        </p:nvSpPr>
        <p:spPr>
          <a:xfrm>
            <a:off x="1265509" y="812042"/>
            <a:ext cx="32088" cy="64064"/>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2"/>
          <p:cNvSpPr/>
          <p:nvPr/>
        </p:nvSpPr>
        <p:spPr>
          <a:xfrm>
            <a:off x="1233533" y="1132086"/>
            <a:ext cx="47400" cy="4740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2"/>
          <p:cNvSpPr/>
          <p:nvPr/>
        </p:nvSpPr>
        <p:spPr>
          <a:xfrm>
            <a:off x="1344887" y="891420"/>
            <a:ext cx="32088" cy="32032"/>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2"/>
          <p:cNvSpPr/>
          <p:nvPr/>
        </p:nvSpPr>
        <p:spPr>
          <a:xfrm>
            <a:off x="1312910" y="859387"/>
            <a:ext cx="16663" cy="16720"/>
          </a:xfrm>
          <a:custGeom>
            <a:rect b="b" l="l" r="r" t="t"/>
            <a:pathLst>
              <a:path extrusionOk="0" h="297" w="296">
                <a:moveTo>
                  <a:pt x="0" y="1"/>
                </a:moveTo>
                <a:cubicBezTo>
                  <a:pt x="0" y="1"/>
                  <a:pt x="0" y="296"/>
                  <a:pt x="296" y="296"/>
                </a:cubicBezTo>
                <a:cubicBezTo>
                  <a:pt x="296" y="296"/>
                  <a:pt x="296" y="1"/>
                  <a:pt x="0" y="1"/>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2"/>
          <p:cNvSpPr/>
          <p:nvPr/>
        </p:nvSpPr>
        <p:spPr>
          <a:xfrm>
            <a:off x="1280878" y="1132086"/>
            <a:ext cx="16720" cy="15425"/>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2"/>
          <p:cNvSpPr/>
          <p:nvPr/>
        </p:nvSpPr>
        <p:spPr>
          <a:xfrm>
            <a:off x="1265509" y="1115422"/>
            <a:ext cx="56" cy="16720"/>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2"/>
          <p:cNvSpPr/>
          <p:nvPr/>
        </p:nvSpPr>
        <p:spPr>
          <a:xfrm>
            <a:off x="1312910" y="844019"/>
            <a:ext cx="56" cy="15425"/>
          </a:xfrm>
          <a:custGeom>
            <a:rect b="b" l="l" r="r" t="t"/>
            <a:pathLst>
              <a:path extrusionOk="0" h="274" w="1">
                <a:moveTo>
                  <a:pt x="0" y="274"/>
                </a:moveTo>
                <a:lnTo>
                  <a:pt x="0" y="1"/>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2"/>
          <p:cNvSpPr/>
          <p:nvPr/>
        </p:nvSpPr>
        <p:spPr>
          <a:xfrm>
            <a:off x="1297541" y="827411"/>
            <a:ext cx="15425" cy="16663"/>
          </a:xfrm>
          <a:custGeom>
            <a:rect b="b" l="l" r="r" t="t"/>
            <a:pathLst>
              <a:path extrusionOk="0" h="296" w="274">
                <a:moveTo>
                  <a:pt x="0" y="0"/>
                </a:moveTo>
                <a:cubicBezTo>
                  <a:pt x="0" y="296"/>
                  <a:pt x="0" y="296"/>
                  <a:pt x="273" y="296"/>
                </a:cubicBezTo>
                <a:lnTo>
                  <a:pt x="0" y="0"/>
                </a:lnTo>
                <a:close/>
              </a:path>
            </a:pathLst>
          </a:custGeom>
          <a:solidFill>
            <a:srgbClr val="7FAB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7" name="Google Shape;9327;p52"/>
          <p:cNvGrpSpPr/>
          <p:nvPr/>
        </p:nvGrpSpPr>
        <p:grpSpPr>
          <a:xfrm>
            <a:off x="6760903" y="4652644"/>
            <a:ext cx="170580" cy="285126"/>
            <a:chOff x="6760903" y="4652644"/>
            <a:chExt cx="170580" cy="285126"/>
          </a:xfrm>
        </p:grpSpPr>
        <p:sp>
          <p:nvSpPr>
            <p:cNvPr id="9328" name="Google Shape;9328;p52"/>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2"/>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2"/>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2"/>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2"/>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2"/>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2"/>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2"/>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2"/>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2"/>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8" name="Google Shape;9338;p52"/>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2"/>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2"/>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2"/>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2"/>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2"/>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2"/>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2"/>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2"/>
          <p:cNvSpPr/>
          <p:nvPr/>
        </p:nvSpPr>
        <p:spPr>
          <a:xfrm>
            <a:off x="651304" y="41457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2"/>
          <p:cNvSpPr/>
          <p:nvPr/>
        </p:nvSpPr>
        <p:spPr>
          <a:xfrm>
            <a:off x="706856" y="425469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2"/>
          <p:cNvSpPr/>
          <p:nvPr/>
        </p:nvSpPr>
        <p:spPr>
          <a:xfrm>
            <a:off x="780587" y="4168705"/>
            <a:ext cx="79630" cy="76539"/>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2"/>
          <p:cNvSpPr/>
          <p:nvPr/>
        </p:nvSpPr>
        <p:spPr>
          <a:xfrm>
            <a:off x="577573" y="42516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2"/>
          <p:cNvSpPr/>
          <p:nvPr/>
        </p:nvSpPr>
        <p:spPr>
          <a:xfrm>
            <a:off x="651304" y="43435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2"/>
          <p:cNvSpPr/>
          <p:nvPr/>
        </p:nvSpPr>
        <p:spPr>
          <a:xfrm>
            <a:off x="761890" y="4369687"/>
            <a:ext cx="67871" cy="67460"/>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2"/>
          <p:cNvSpPr/>
          <p:nvPr/>
        </p:nvSpPr>
        <p:spPr>
          <a:xfrm>
            <a:off x="842019" y="4269802"/>
            <a:ext cx="67352" cy="61473"/>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2"/>
          <p:cNvSpPr/>
          <p:nvPr/>
        </p:nvSpPr>
        <p:spPr>
          <a:xfrm>
            <a:off x="756010" y="438680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2"/>
          <p:cNvSpPr/>
          <p:nvPr/>
        </p:nvSpPr>
        <p:spPr>
          <a:xfrm>
            <a:off x="539175" y="32257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2"/>
          <p:cNvSpPr/>
          <p:nvPr/>
        </p:nvSpPr>
        <p:spPr>
          <a:xfrm>
            <a:off x="539163" y="24175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2"/>
          <p:cNvSpPr/>
          <p:nvPr/>
        </p:nvSpPr>
        <p:spPr>
          <a:xfrm>
            <a:off x="393650" y="28302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2"/>
          <p:cNvSpPr/>
          <p:nvPr/>
        </p:nvSpPr>
        <p:spPr>
          <a:xfrm>
            <a:off x="397050" y="35376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2"/>
          <p:cNvSpPr/>
          <p:nvPr/>
        </p:nvSpPr>
        <p:spPr>
          <a:xfrm>
            <a:off x="40175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2"/>
          <p:cNvSpPr/>
          <p:nvPr/>
        </p:nvSpPr>
        <p:spPr>
          <a:xfrm>
            <a:off x="8852338" y="3526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2"/>
          <p:cNvSpPr/>
          <p:nvPr/>
        </p:nvSpPr>
        <p:spPr>
          <a:xfrm>
            <a:off x="8923388" y="2832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2"/>
          <p:cNvSpPr/>
          <p:nvPr/>
        </p:nvSpPr>
        <p:spPr>
          <a:xfrm>
            <a:off x="8916588" y="4198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2"/>
          <p:cNvSpPr/>
          <p:nvPr/>
        </p:nvSpPr>
        <p:spPr>
          <a:xfrm>
            <a:off x="8994463" y="2457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2"/>
          <p:cNvSpPr/>
          <p:nvPr/>
        </p:nvSpPr>
        <p:spPr>
          <a:xfrm>
            <a:off x="8845513" y="2424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2"/>
          <p:cNvSpPr/>
          <p:nvPr/>
        </p:nvSpPr>
        <p:spPr>
          <a:xfrm>
            <a:off x="8980238" y="3668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2"/>
          <p:cNvSpPr/>
          <p:nvPr/>
        </p:nvSpPr>
        <p:spPr>
          <a:xfrm>
            <a:off x="8930788" y="1820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2"/>
          <p:cNvSpPr/>
          <p:nvPr/>
        </p:nvSpPr>
        <p:spPr>
          <a:xfrm flipH="1">
            <a:off x="8879250" y="35734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2"/>
          <p:cNvSpPr/>
          <p:nvPr/>
        </p:nvSpPr>
        <p:spPr>
          <a:xfrm flipH="1">
            <a:off x="8708700" y="35376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52"/>
          <p:cNvSpPr/>
          <p:nvPr/>
        </p:nvSpPr>
        <p:spPr>
          <a:xfrm flipH="1">
            <a:off x="8730300" y="36939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2"/>
          <p:cNvSpPr/>
          <p:nvPr/>
        </p:nvSpPr>
        <p:spPr>
          <a:xfrm flipH="1">
            <a:off x="8566575" y="36302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2"/>
          <p:cNvSpPr/>
          <p:nvPr/>
        </p:nvSpPr>
        <p:spPr>
          <a:xfrm flipH="1">
            <a:off x="1990657" y="433136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2"/>
          <p:cNvSpPr/>
          <p:nvPr/>
        </p:nvSpPr>
        <p:spPr>
          <a:xfrm flipH="1">
            <a:off x="1974753" y="410574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2"/>
          <p:cNvSpPr/>
          <p:nvPr/>
        </p:nvSpPr>
        <p:spPr>
          <a:xfrm flipH="1">
            <a:off x="2181678" y="4217169"/>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2"/>
          <p:cNvSpPr/>
          <p:nvPr/>
        </p:nvSpPr>
        <p:spPr>
          <a:xfrm>
            <a:off x="950725" y="3413365"/>
            <a:ext cx="725968" cy="27690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2"/>
          <p:cNvSpPr/>
          <p:nvPr/>
        </p:nvSpPr>
        <p:spPr>
          <a:xfrm>
            <a:off x="1060299" y="3506857"/>
            <a:ext cx="486544" cy="183422"/>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2"/>
          <p:cNvSpPr/>
          <p:nvPr/>
        </p:nvSpPr>
        <p:spPr>
          <a:xfrm>
            <a:off x="1177010" y="3601856"/>
            <a:ext cx="232870" cy="8515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2"/>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2"/>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2"/>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2"/>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2"/>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2"/>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2"/>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2"/>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2"/>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2"/>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2"/>
          <p:cNvSpPr/>
          <p:nvPr/>
        </p:nvSpPr>
        <p:spPr>
          <a:xfrm>
            <a:off x="7612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2"/>
          <p:cNvSpPr/>
          <p:nvPr/>
        </p:nvSpPr>
        <p:spPr>
          <a:xfrm>
            <a:off x="7683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2"/>
          <p:cNvSpPr/>
          <p:nvPr/>
        </p:nvSpPr>
        <p:spPr>
          <a:xfrm>
            <a:off x="7747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2"/>
          <p:cNvSpPr/>
          <p:nvPr/>
        </p:nvSpPr>
        <p:spPr>
          <a:xfrm>
            <a:off x="7327224" y="4521957"/>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2"/>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2"/>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2"/>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2"/>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2"/>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2"/>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2"/>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2"/>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2"/>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2"/>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2"/>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2"/>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2"/>
          <p:cNvSpPr/>
          <p:nvPr/>
        </p:nvSpPr>
        <p:spPr>
          <a:xfrm>
            <a:off x="1267813" y="403148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2"/>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2"/>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2"/>
          <p:cNvSpPr/>
          <p:nvPr/>
        </p:nvSpPr>
        <p:spPr>
          <a:xfrm>
            <a:off x="3663175" y="50146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2"/>
          <p:cNvSpPr/>
          <p:nvPr/>
        </p:nvSpPr>
        <p:spPr>
          <a:xfrm>
            <a:off x="3797900" y="49123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2"/>
          <p:cNvSpPr/>
          <p:nvPr/>
        </p:nvSpPr>
        <p:spPr>
          <a:xfrm>
            <a:off x="3762675" y="50078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2"/>
          <p:cNvSpPr/>
          <p:nvPr/>
        </p:nvSpPr>
        <p:spPr>
          <a:xfrm>
            <a:off x="3720025" y="49225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2"/>
          <p:cNvSpPr/>
          <p:nvPr/>
        </p:nvSpPr>
        <p:spPr>
          <a:xfrm>
            <a:off x="70424" y="142984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2"/>
          <p:cNvSpPr/>
          <p:nvPr/>
        </p:nvSpPr>
        <p:spPr>
          <a:xfrm>
            <a:off x="932238" y="83485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2"/>
          <p:cNvSpPr/>
          <p:nvPr/>
        </p:nvSpPr>
        <p:spPr>
          <a:xfrm>
            <a:off x="1010688" y="88430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2"/>
          <p:cNvSpPr/>
          <p:nvPr/>
        </p:nvSpPr>
        <p:spPr>
          <a:xfrm>
            <a:off x="1003288" y="79220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2"/>
          <p:cNvSpPr/>
          <p:nvPr/>
        </p:nvSpPr>
        <p:spPr>
          <a:xfrm>
            <a:off x="101125" y="8453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2"/>
          <p:cNvSpPr txBox="1"/>
          <p:nvPr>
            <p:ph type="title"/>
          </p:nvPr>
        </p:nvSpPr>
        <p:spPr>
          <a:xfrm>
            <a:off x="3547200" y="2528864"/>
            <a:ext cx="4648200" cy="841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7500"/>
              <a:buNone/>
              <a:defRPr sz="7500">
                <a:solidFill>
                  <a:schemeClr val="dk2"/>
                </a:solidFill>
              </a:defRPr>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9415" name="Google Shape;9415;p52"/>
          <p:cNvSpPr txBox="1"/>
          <p:nvPr>
            <p:ph idx="1" type="subTitle"/>
          </p:nvPr>
        </p:nvSpPr>
        <p:spPr>
          <a:xfrm>
            <a:off x="3671100" y="3431930"/>
            <a:ext cx="4524300" cy="512100"/>
          </a:xfrm>
          <a:prstGeom prst="rect">
            <a:avLst/>
          </a:prstGeom>
          <a:noFill/>
          <a:ln>
            <a:noFill/>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416" name="Google Shape;9416;p52"/>
          <p:cNvSpPr txBox="1"/>
          <p:nvPr>
            <p:ph hasCustomPrompt="1" idx="2" type="title"/>
          </p:nvPr>
        </p:nvSpPr>
        <p:spPr>
          <a:xfrm>
            <a:off x="6364325" y="1145714"/>
            <a:ext cx="1831200" cy="1288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Clr>
                <a:schemeClr val="accent5"/>
              </a:buClr>
              <a:buSzPts val="9600"/>
              <a:buNone/>
              <a:defRPr sz="9600">
                <a:solidFill>
                  <a:schemeClr val="accent5"/>
                </a:solidFill>
                <a:latin typeface="Nunito ExtraBold"/>
                <a:ea typeface="Nunito ExtraBold"/>
                <a:cs typeface="Nunito ExtraBold"/>
                <a:sym typeface="Nunito ExtraBold"/>
              </a:defRPr>
            </a:lvl1pPr>
            <a:lvl2pPr lvl="1" rtl="0" algn="r">
              <a:lnSpc>
                <a:spcPct val="100000"/>
              </a:lnSpc>
              <a:spcBef>
                <a:spcPts val="0"/>
              </a:spcBef>
              <a:spcAft>
                <a:spcPts val="0"/>
              </a:spcAft>
              <a:buClr>
                <a:schemeClr val="accent5"/>
              </a:buClr>
              <a:buSzPts val="9600"/>
              <a:buNone/>
              <a:defRPr sz="9600">
                <a:solidFill>
                  <a:schemeClr val="accent5"/>
                </a:solidFill>
              </a:defRPr>
            </a:lvl2pPr>
            <a:lvl3pPr lvl="2" rtl="0" algn="r">
              <a:lnSpc>
                <a:spcPct val="100000"/>
              </a:lnSpc>
              <a:spcBef>
                <a:spcPts val="0"/>
              </a:spcBef>
              <a:spcAft>
                <a:spcPts val="0"/>
              </a:spcAft>
              <a:buClr>
                <a:schemeClr val="accent5"/>
              </a:buClr>
              <a:buSzPts val="9600"/>
              <a:buNone/>
              <a:defRPr sz="9600">
                <a:solidFill>
                  <a:schemeClr val="accent5"/>
                </a:solidFill>
              </a:defRPr>
            </a:lvl3pPr>
            <a:lvl4pPr lvl="3" rtl="0" algn="r">
              <a:lnSpc>
                <a:spcPct val="100000"/>
              </a:lnSpc>
              <a:spcBef>
                <a:spcPts val="0"/>
              </a:spcBef>
              <a:spcAft>
                <a:spcPts val="0"/>
              </a:spcAft>
              <a:buClr>
                <a:schemeClr val="accent5"/>
              </a:buClr>
              <a:buSzPts val="9600"/>
              <a:buNone/>
              <a:defRPr sz="9600">
                <a:solidFill>
                  <a:schemeClr val="accent5"/>
                </a:solidFill>
              </a:defRPr>
            </a:lvl4pPr>
            <a:lvl5pPr lvl="4" rtl="0" algn="r">
              <a:lnSpc>
                <a:spcPct val="100000"/>
              </a:lnSpc>
              <a:spcBef>
                <a:spcPts val="0"/>
              </a:spcBef>
              <a:spcAft>
                <a:spcPts val="0"/>
              </a:spcAft>
              <a:buClr>
                <a:schemeClr val="accent5"/>
              </a:buClr>
              <a:buSzPts val="9600"/>
              <a:buNone/>
              <a:defRPr sz="9600">
                <a:solidFill>
                  <a:schemeClr val="accent5"/>
                </a:solidFill>
              </a:defRPr>
            </a:lvl5pPr>
            <a:lvl6pPr lvl="5" rtl="0" algn="r">
              <a:lnSpc>
                <a:spcPct val="100000"/>
              </a:lnSpc>
              <a:spcBef>
                <a:spcPts val="0"/>
              </a:spcBef>
              <a:spcAft>
                <a:spcPts val="0"/>
              </a:spcAft>
              <a:buClr>
                <a:schemeClr val="accent5"/>
              </a:buClr>
              <a:buSzPts val="9600"/>
              <a:buNone/>
              <a:defRPr sz="9600">
                <a:solidFill>
                  <a:schemeClr val="accent5"/>
                </a:solidFill>
              </a:defRPr>
            </a:lvl6pPr>
            <a:lvl7pPr lvl="6" rtl="0" algn="r">
              <a:lnSpc>
                <a:spcPct val="100000"/>
              </a:lnSpc>
              <a:spcBef>
                <a:spcPts val="0"/>
              </a:spcBef>
              <a:spcAft>
                <a:spcPts val="0"/>
              </a:spcAft>
              <a:buClr>
                <a:schemeClr val="accent5"/>
              </a:buClr>
              <a:buSzPts val="9600"/>
              <a:buNone/>
              <a:defRPr sz="9600">
                <a:solidFill>
                  <a:schemeClr val="accent5"/>
                </a:solidFill>
              </a:defRPr>
            </a:lvl7pPr>
            <a:lvl8pPr lvl="7" rtl="0" algn="r">
              <a:lnSpc>
                <a:spcPct val="100000"/>
              </a:lnSpc>
              <a:spcBef>
                <a:spcPts val="0"/>
              </a:spcBef>
              <a:spcAft>
                <a:spcPts val="0"/>
              </a:spcAft>
              <a:buClr>
                <a:schemeClr val="accent5"/>
              </a:buClr>
              <a:buSzPts val="9600"/>
              <a:buNone/>
              <a:defRPr sz="9600">
                <a:solidFill>
                  <a:schemeClr val="accent5"/>
                </a:solidFill>
              </a:defRPr>
            </a:lvl8pPr>
            <a:lvl9pPr lvl="8" rtl="0" algn="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9417" name="Google Shape;9417;p52"/>
          <p:cNvSpPr/>
          <p:nvPr/>
        </p:nvSpPr>
        <p:spPr>
          <a:xfrm flipH="1">
            <a:off x="729449" y="1492801"/>
            <a:ext cx="533302" cy="847783"/>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2"/>
          <p:cNvSpPr/>
          <p:nvPr/>
        </p:nvSpPr>
        <p:spPr>
          <a:xfrm>
            <a:off x="1587338" y="14021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419" name="Shape 9419"/>
        <p:cNvGrpSpPr/>
        <p:nvPr/>
      </p:nvGrpSpPr>
      <p:grpSpPr>
        <a:xfrm>
          <a:off x="0" y="0"/>
          <a:ext cx="0" cy="0"/>
          <a:chOff x="0" y="0"/>
          <a:chExt cx="0" cy="0"/>
        </a:xfrm>
      </p:grpSpPr>
      <p:grpSp>
        <p:nvGrpSpPr>
          <p:cNvPr id="9420" name="Google Shape;9420;p53"/>
          <p:cNvGrpSpPr/>
          <p:nvPr/>
        </p:nvGrpSpPr>
        <p:grpSpPr>
          <a:xfrm>
            <a:off x="-18275" y="-52337"/>
            <a:ext cx="9191374" cy="5226625"/>
            <a:chOff x="-35391" y="-52337"/>
            <a:chExt cx="9191374" cy="5226625"/>
          </a:xfrm>
        </p:grpSpPr>
        <p:grpSp>
          <p:nvGrpSpPr>
            <p:cNvPr id="9421" name="Google Shape;9421;p53"/>
            <p:cNvGrpSpPr/>
            <p:nvPr/>
          </p:nvGrpSpPr>
          <p:grpSpPr>
            <a:xfrm>
              <a:off x="5178375" y="-45050"/>
              <a:ext cx="3977608" cy="5216450"/>
              <a:chOff x="5178375" y="-45050"/>
              <a:chExt cx="3977608" cy="5216450"/>
            </a:xfrm>
          </p:grpSpPr>
          <p:grpSp>
            <p:nvGrpSpPr>
              <p:cNvPr id="9422" name="Google Shape;9422;p53"/>
              <p:cNvGrpSpPr/>
              <p:nvPr/>
            </p:nvGrpSpPr>
            <p:grpSpPr>
              <a:xfrm>
                <a:off x="5178375" y="-45050"/>
                <a:ext cx="3977608" cy="5216450"/>
                <a:chOff x="5178375" y="-51179"/>
                <a:chExt cx="3977608" cy="5216450"/>
              </a:xfrm>
            </p:grpSpPr>
            <p:sp>
              <p:nvSpPr>
                <p:cNvPr id="9423" name="Google Shape;9423;p5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5" name="Google Shape;9455;p5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53"/>
            <p:cNvGrpSpPr/>
            <p:nvPr/>
          </p:nvGrpSpPr>
          <p:grpSpPr>
            <a:xfrm>
              <a:off x="-35391" y="-52337"/>
              <a:ext cx="5221525" cy="5226625"/>
              <a:chOff x="1190625" y="238125"/>
              <a:chExt cx="5221525" cy="5226625"/>
            </a:xfrm>
          </p:grpSpPr>
          <p:sp>
            <p:nvSpPr>
              <p:cNvPr id="9460" name="Google Shape;9460;p5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01" name="Google Shape;9501;p53"/>
          <p:cNvSpPr/>
          <p:nvPr/>
        </p:nvSpPr>
        <p:spPr>
          <a:xfrm>
            <a:off x="356300" y="1406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3"/>
          <p:cNvSpPr/>
          <p:nvPr/>
        </p:nvSpPr>
        <p:spPr>
          <a:xfrm>
            <a:off x="0" y="12067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3"/>
          <p:cNvSpPr/>
          <p:nvPr/>
        </p:nvSpPr>
        <p:spPr>
          <a:xfrm>
            <a:off x="326875" y="7802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3"/>
          <p:cNvSpPr/>
          <p:nvPr/>
        </p:nvSpPr>
        <p:spPr>
          <a:xfrm>
            <a:off x="213175" y="10128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3"/>
          <p:cNvSpPr/>
          <p:nvPr/>
        </p:nvSpPr>
        <p:spPr>
          <a:xfrm>
            <a:off x="198950" y="5853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3"/>
          <p:cNvSpPr/>
          <p:nvPr/>
        </p:nvSpPr>
        <p:spPr>
          <a:xfrm>
            <a:off x="92650" y="8136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3"/>
          <p:cNvSpPr/>
          <p:nvPr/>
        </p:nvSpPr>
        <p:spPr>
          <a:xfrm>
            <a:off x="348475" y="8075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3"/>
          <p:cNvSpPr/>
          <p:nvPr/>
        </p:nvSpPr>
        <p:spPr>
          <a:xfrm>
            <a:off x="213175" y="6796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3"/>
          <p:cNvSpPr/>
          <p:nvPr/>
        </p:nvSpPr>
        <p:spPr>
          <a:xfrm>
            <a:off x="220575" y="10491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3"/>
          <p:cNvSpPr/>
          <p:nvPr/>
        </p:nvSpPr>
        <p:spPr>
          <a:xfrm>
            <a:off x="220575" y="1063338"/>
            <a:ext cx="6825" cy="25"/>
          </a:xfrm>
          <a:custGeom>
            <a:rect b="b" l="l" r="r" t="t"/>
            <a:pathLst>
              <a:path extrusionOk="0" h="1" w="273">
                <a:moveTo>
                  <a:pt x="273" y="1"/>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3"/>
          <p:cNvSpPr/>
          <p:nvPr/>
        </p:nvSpPr>
        <p:spPr>
          <a:xfrm>
            <a:off x="362700" y="800113"/>
            <a:ext cx="6825" cy="7425"/>
          </a:xfrm>
          <a:custGeom>
            <a:rect b="b" l="l" r="r" t="t"/>
            <a:pathLst>
              <a:path extrusionOk="0" h="297" w="273">
                <a:moveTo>
                  <a:pt x="273" y="1"/>
                </a:moveTo>
                <a:lnTo>
                  <a:pt x="0" y="297"/>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3"/>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3"/>
          <p:cNvSpPr/>
          <p:nvPr/>
        </p:nvSpPr>
        <p:spPr>
          <a:xfrm>
            <a:off x="188217" y="2272873"/>
            <a:ext cx="346096" cy="49181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4" name="Google Shape;9514;p53"/>
          <p:cNvGrpSpPr/>
          <p:nvPr/>
        </p:nvGrpSpPr>
        <p:grpSpPr>
          <a:xfrm>
            <a:off x="525542" y="2117668"/>
            <a:ext cx="182180" cy="248666"/>
            <a:chOff x="525542" y="2117668"/>
            <a:chExt cx="182180" cy="248666"/>
          </a:xfrm>
        </p:grpSpPr>
        <p:sp>
          <p:nvSpPr>
            <p:cNvPr id="9515" name="Google Shape;9515;p53"/>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3"/>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3"/>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3"/>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3"/>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0" name="Google Shape;9520;p53"/>
          <p:cNvSpPr/>
          <p:nvPr/>
        </p:nvSpPr>
        <p:spPr>
          <a:xfrm>
            <a:off x="8029549" y="3348490"/>
            <a:ext cx="947199" cy="1748615"/>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3"/>
          <p:cNvSpPr/>
          <p:nvPr/>
        </p:nvSpPr>
        <p:spPr>
          <a:xfrm>
            <a:off x="7549298" y="4951755"/>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3"/>
          <p:cNvSpPr/>
          <p:nvPr/>
        </p:nvSpPr>
        <p:spPr>
          <a:xfrm>
            <a:off x="7567497" y="4693603"/>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3"/>
          <p:cNvSpPr/>
          <p:nvPr/>
        </p:nvSpPr>
        <p:spPr>
          <a:xfrm>
            <a:off x="7339464" y="4821093"/>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3"/>
          <p:cNvSpPr/>
          <p:nvPr/>
        </p:nvSpPr>
        <p:spPr>
          <a:xfrm>
            <a:off x="8488230" y="2938907"/>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53"/>
          <p:cNvSpPr/>
          <p:nvPr/>
        </p:nvSpPr>
        <p:spPr>
          <a:xfrm>
            <a:off x="8706812" y="3117438"/>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3"/>
          <p:cNvSpPr/>
          <p:nvPr/>
        </p:nvSpPr>
        <p:spPr>
          <a:xfrm>
            <a:off x="8770957" y="2917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3"/>
          <p:cNvSpPr/>
          <p:nvPr/>
        </p:nvSpPr>
        <p:spPr>
          <a:xfrm>
            <a:off x="8524660" y="3021220"/>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3"/>
          <p:cNvSpPr/>
          <p:nvPr/>
        </p:nvSpPr>
        <p:spPr>
          <a:xfrm>
            <a:off x="8734527" y="3148742"/>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3"/>
          <p:cNvSpPr/>
          <p:nvPr/>
        </p:nvSpPr>
        <p:spPr>
          <a:xfrm>
            <a:off x="8789156" y="2944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0" name="Google Shape;9530;p53"/>
          <p:cNvGrpSpPr/>
          <p:nvPr/>
        </p:nvGrpSpPr>
        <p:grpSpPr>
          <a:xfrm>
            <a:off x="8606645" y="4347503"/>
            <a:ext cx="410240" cy="601134"/>
            <a:chOff x="8606645" y="4347503"/>
            <a:chExt cx="410240" cy="601134"/>
          </a:xfrm>
        </p:grpSpPr>
        <p:sp>
          <p:nvSpPr>
            <p:cNvPr id="9531" name="Google Shape;9531;p53"/>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53"/>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3"/>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3"/>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3"/>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3"/>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3"/>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3"/>
            <p:cNvSpPr/>
            <p:nvPr/>
          </p:nvSpPr>
          <p:spPr>
            <a:xfrm>
              <a:off x="8934518" y="4775920"/>
              <a:ext cx="9516" cy="32"/>
            </a:xfrm>
            <a:custGeom>
              <a:rect b="b" l="l" r="r" t="t"/>
              <a:pathLst>
                <a:path extrusionOk="0" h="1" w="297">
                  <a:moveTo>
                    <a:pt x="1" y="1"/>
                  </a:move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3"/>
            <p:cNvSpPr/>
            <p:nvPr/>
          </p:nvSpPr>
          <p:spPr>
            <a:xfrm>
              <a:off x="8952749" y="4766468"/>
              <a:ext cx="32" cy="9484"/>
            </a:xfrm>
            <a:custGeom>
              <a:rect b="b" l="l" r="r" t="t"/>
              <a:pathLst>
                <a:path extrusionOk="0" h="296" w="1">
                  <a:moveTo>
                    <a:pt x="0" y="296"/>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3"/>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3"/>
            <p:cNvSpPr/>
            <p:nvPr/>
          </p:nvSpPr>
          <p:spPr>
            <a:xfrm>
              <a:off x="8925803" y="4757720"/>
              <a:ext cx="32" cy="32"/>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3"/>
            <p:cNvSpPr/>
            <p:nvPr/>
          </p:nvSpPr>
          <p:spPr>
            <a:xfrm>
              <a:off x="8925803" y="4721290"/>
              <a:ext cx="32" cy="32"/>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3"/>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53"/>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53"/>
          <p:cNvGrpSpPr/>
          <p:nvPr/>
        </p:nvGrpSpPr>
        <p:grpSpPr>
          <a:xfrm>
            <a:off x="213179" y="3298762"/>
            <a:ext cx="473623" cy="538570"/>
            <a:chOff x="213179" y="3298762"/>
            <a:chExt cx="473623" cy="538570"/>
          </a:xfrm>
        </p:grpSpPr>
        <p:sp>
          <p:nvSpPr>
            <p:cNvPr id="9546" name="Google Shape;9546;p53"/>
            <p:cNvSpPr/>
            <p:nvPr/>
          </p:nvSpPr>
          <p:spPr>
            <a:xfrm>
              <a:off x="386584" y="3496965"/>
              <a:ext cx="109320" cy="135465"/>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3"/>
            <p:cNvSpPr/>
            <p:nvPr/>
          </p:nvSpPr>
          <p:spPr>
            <a:xfrm>
              <a:off x="304239" y="3697316"/>
              <a:ext cx="118804" cy="127551"/>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3"/>
            <p:cNvSpPr/>
            <p:nvPr/>
          </p:nvSpPr>
          <p:spPr>
            <a:xfrm>
              <a:off x="295492" y="3298762"/>
              <a:ext cx="109320" cy="128801"/>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3"/>
            <p:cNvSpPr/>
            <p:nvPr/>
          </p:nvSpPr>
          <p:spPr>
            <a:xfrm>
              <a:off x="213179" y="3523912"/>
              <a:ext cx="100574" cy="127551"/>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3"/>
            <p:cNvSpPr/>
            <p:nvPr/>
          </p:nvSpPr>
          <p:spPr>
            <a:xfrm>
              <a:off x="568735" y="3523912"/>
              <a:ext cx="118067" cy="111243"/>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3"/>
            <p:cNvSpPr/>
            <p:nvPr/>
          </p:nvSpPr>
          <p:spPr>
            <a:xfrm>
              <a:off x="522821" y="3735957"/>
              <a:ext cx="109320" cy="101375"/>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3"/>
            <p:cNvSpPr/>
            <p:nvPr/>
          </p:nvSpPr>
          <p:spPr>
            <a:xfrm>
              <a:off x="514074" y="3320133"/>
              <a:ext cx="91122" cy="104002"/>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3"/>
            <p:cNvSpPr/>
            <p:nvPr/>
          </p:nvSpPr>
          <p:spPr>
            <a:xfrm>
              <a:off x="577482" y="3596772"/>
              <a:ext cx="91090" cy="45945"/>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3"/>
            <p:cNvSpPr/>
            <p:nvPr/>
          </p:nvSpPr>
          <p:spPr>
            <a:xfrm>
              <a:off x="377100" y="3314814"/>
              <a:ext cx="27715" cy="54692"/>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3"/>
            <p:cNvSpPr/>
            <p:nvPr/>
          </p:nvSpPr>
          <p:spPr>
            <a:xfrm>
              <a:off x="532305" y="3797155"/>
              <a:ext cx="36462" cy="36462"/>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3"/>
            <p:cNvSpPr/>
            <p:nvPr/>
          </p:nvSpPr>
          <p:spPr>
            <a:xfrm>
              <a:off x="340669" y="3378191"/>
              <a:ext cx="9516" cy="9516"/>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3"/>
            <p:cNvSpPr/>
            <p:nvPr/>
          </p:nvSpPr>
          <p:spPr>
            <a:xfrm>
              <a:off x="632112" y="3615003"/>
              <a:ext cx="32" cy="9484"/>
            </a:xfrm>
            <a:custGeom>
              <a:rect b="b" l="l" r="r" t="t"/>
              <a:pathLst>
                <a:path extrusionOk="0" h="296" w="1">
                  <a:moveTo>
                    <a:pt x="1" y="0"/>
                  </a:moveTo>
                  <a:lnTo>
                    <a:pt x="1" y="296"/>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8" name="Google Shape;9558;p53"/>
          <p:cNvSpPr/>
          <p:nvPr/>
        </p:nvSpPr>
        <p:spPr>
          <a:xfrm flipH="1">
            <a:off x="8776088"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53"/>
          <p:cNvSpPr/>
          <p:nvPr/>
        </p:nvSpPr>
        <p:spPr>
          <a:xfrm>
            <a:off x="8114787" y="212896"/>
            <a:ext cx="154497" cy="200378"/>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3"/>
          <p:cNvSpPr/>
          <p:nvPr/>
        </p:nvSpPr>
        <p:spPr>
          <a:xfrm>
            <a:off x="8296939" y="342757"/>
            <a:ext cx="154497" cy="202236"/>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3"/>
          <p:cNvSpPr/>
          <p:nvPr/>
        </p:nvSpPr>
        <p:spPr>
          <a:xfrm>
            <a:off x="8305686" y="21998"/>
            <a:ext cx="145750" cy="202749"/>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3"/>
          <p:cNvSpPr/>
          <p:nvPr/>
        </p:nvSpPr>
        <p:spPr>
          <a:xfrm>
            <a:off x="8497321" y="212896"/>
            <a:ext cx="145750" cy="200378"/>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3"/>
          <p:cNvSpPr/>
          <p:nvPr/>
        </p:nvSpPr>
        <p:spPr>
          <a:xfrm>
            <a:off x="1083275" y="240309"/>
            <a:ext cx="160950" cy="237517"/>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3"/>
          <p:cNvSpPr/>
          <p:nvPr/>
        </p:nvSpPr>
        <p:spPr>
          <a:xfrm>
            <a:off x="943575" y="51425"/>
            <a:ext cx="167658" cy="237517"/>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3"/>
          <p:cNvSpPr/>
          <p:nvPr/>
        </p:nvSpPr>
        <p:spPr>
          <a:xfrm>
            <a:off x="1125173" y="316861"/>
            <a:ext cx="69884" cy="8385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3"/>
          <p:cNvSpPr/>
          <p:nvPr/>
        </p:nvSpPr>
        <p:spPr>
          <a:xfrm>
            <a:off x="978764" y="128541"/>
            <a:ext cx="83841" cy="97809"/>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3"/>
          <p:cNvSpPr/>
          <p:nvPr/>
        </p:nvSpPr>
        <p:spPr>
          <a:xfrm>
            <a:off x="971515" y="163192"/>
            <a:ext cx="21255" cy="27966"/>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3"/>
          <p:cNvSpPr/>
          <p:nvPr/>
        </p:nvSpPr>
        <p:spPr>
          <a:xfrm>
            <a:off x="1020686" y="121267"/>
            <a:ext cx="13982" cy="14008"/>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3"/>
          <p:cNvSpPr/>
          <p:nvPr/>
        </p:nvSpPr>
        <p:spPr>
          <a:xfrm>
            <a:off x="96310" y="3076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3"/>
          <p:cNvSpPr/>
          <p:nvPr/>
        </p:nvSpPr>
        <p:spPr>
          <a:xfrm>
            <a:off x="231035" y="2974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3"/>
          <p:cNvSpPr/>
          <p:nvPr/>
        </p:nvSpPr>
        <p:spPr>
          <a:xfrm>
            <a:off x="195810" y="3069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3"/>
          <p:cNvSpPr/>
          <p:nvPr/>
        </p:nvSpPr>
        <p:spPr>
          <a:xfrm>
            <a:off x="153160" y="2984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3"/>
          <p:cNvSpPr/>
          <p:nvPr/>
        </p:nvSpPr>
        <p:spPr>
          <a:xfrm>
            <a:off x="8871175" y="1594250"/>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3"/>
          <p:cNvSpPr/>
          <p:nvPr/>
        </p:nvSpPr>
        <p:spPr>
          <a:xfrm>
            <a:off x="8968192" y="1728550"/>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3"/>
          <p:cNvSpPr/>
          <p:nvPr/>
        </p:nvSpPr>
        <p:spPr>
          <a:xfrm>
            <a:off x="9061075" y="1869600"/>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3"/>
          <p:cNvSpPr/>
          <p:nvPr/>
        </p:nvSpPr>
        <p:spPr>
          <a:xfrm>
            <a:off x="3371650" y="146834"/>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3"/>
          <p:cNvSpPr/>
          <p:nvPr/>
        </p:nvSpPr>
        <p:spPr>
          <a:xfrm>
            <a:off x="3215325" y="62784"/>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3"/>
          <p:cNvSpPr/>
          <p:nvPr/>
        </p:nvSpPr>
        <p:spPr>
          <a:xfrm>
            <a:off x="3570625" y="57259"/>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3"/>
          <p:cNvSpPr/>
          <p:nvPr/>
        </p:nvSpPr>
        <p:spPr>
          <a:xfrm>
            <a:off x="3393275" y="7234"/>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3"/>
          <p:cNvSpPr/>
          <p:nvPr/>
        </p:nvSpPr>
        <p:spPr>
          <a:xfrm>
            <a:off x="3655900" y="7234"/>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3"/>
          <p:cNvSpPr/>
          <p:nvPr/>
        </p:nvSpPr>
        <p:spPr>
          <a:xfrm>
            <a:off x="3144250" y="7234"/>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3"/>
          <p:cNvSpPr/>
          <p:nvPr/>
        </p:nvSpPr>
        <p:spPr>
          <a:xfrm>
            <a:off x="3606450" y="177784"/>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3"/>
          <p:cNvSpPr/>
          <p:nvPr/>
        </p:nvSpPr>
        <p:spPr>
          <a:xfrm>
            <a:off x="4608975" y="-7262"/>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3"/>
          <p:cNvSpPr/>
          <p:nvPr/>
        </p:nvSpPr>
        <p:spPr>
          <a:xfrm>
            <a:off x="4215210" y="346996"/>
            <a:ext cx="52976" cy="79743"/>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3"/>
          <p:cNvSpPr/>
          <p:nvPr/>
        </p:nvSpPr>
        <p:spPr>
          <a:xfrm>
            <a:off x="4258963" y="234836"/>
            <a:ext cx="53007" cy="88282"/>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3"/>
          <p:cNvSpPr/>
          <p:nvPr/>
        </p:nvSpPr>
        <p:spPr>
          <a:xfrm>
            <a:off x="4170713" y="213565"/>
            <a:ext cx="52976" cy="65086"/>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3"/>
          <p:cNvSpPr/>
          <p:nvPr/>
        </p:nvSpPr>
        <p:spPr>
          <a:xfrm>
            <a:off x="4364882" y="217167"/>
            <a:ext cx="53007" cy="70644"/>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3"/>
          <p:cNvSpPr/>
          <p:nvPr/>
        </p:nvSpPr>
        <p:spPr>
          <a:xfrm>
            <a:off x="4311938" y="369975"/>
            <a:ext cx="52976" cy="7362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3"/>
          <p:cNvSpPr/>
          <p:nvPr/>
        </p:nvSpPr>
        <p:spPr>
          <a:xfrm>
            <a:off x="4258963" y="119726"/>
            <a:ext cx="53007" cy="62167"/>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3"/>
          <p:cNvSpPr/>
          <p:nvPr/>
        </p:nvSpPr>
        <p:spPr>
          <a:xfrm>
            <a:off x="3377063" y="4805225"/>
            <a:ext cx="529275" cy="331800"/>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3"/>
          <p:cNvSpPr/>
          <p:nvPr/>
        </p:nvSpPr>
        <p:spPr>
          <a:xfrm>
            <a:off x="1515500" y="4786308"/>
            <a:ext cx="947225" cy="369644"/>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3"/>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b="1"/>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9593" name="Google Shape;9593;p53"/>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04800" lvl="0" marL="457200" rtl="0" algn="l">
              <a:lnSpc>
                <a:spcPct val="100000"/>
              </a:lnSpc>
              <a:spcBef>
                <a:spcPts val="0"/>
              </a:spcBef>
              <a:spcAft>
                <a:spcPts val="0"/>
              </a:spcAft>
              <a:buSzPts val="1200"/>
              <a:buFont typeface="Roboto"/>
              <a:buAutoNum type="arabicPeriod"/>
              <a:defRPr sz="1200">
                <a:latin typeface="Roboto"/>
                <a:ea typeface="Roboto"/>
                <a:cs typeface="Roboto"/>
                <a:sym typeface="Roboto"/>
              </a:defRPr>
            </a:lvl1pPr>
            <a:lvl2pPr indent="-304800" lvl="1" marL="9144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2pPr>
            <a:lvl3pPr indent="-304800" lvl="2" marL="13716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3pPr>
            <a:lvl4pPr indent="-304800" lvl="3" marL="1828800" rtl="0" algn="l">
              <a:lnSpc>
                <a:spcPct val="115000"/>
              </a:lnSpc>
              <a:spcBef>
                <a:spcPts val="0"/>
              </a:spcBef>
              <a:spcAft>
                <a:spcPts val="0"/>
              </a:spcAft>
              <a:buSzPts val="1200"/>
              <a:buFont typeface="Roboto"/>
              <a:buAutoNum type="arabicPeriod"/>
              <a:defRPr sz="1200">
                <a:latin typeface="Roboto"/>
                <a:ea typeface="Roboto"/>
                <a:cs typeface="Roboto"/>
                <a:sym typeface="Roboto"/>
              </a:defRPr>
            </a:lvl4pPr>
            <a:lvl5pPr indent="-304800" lvl="4" marL="22860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5pPr>
            <a:lvl6pPr indent="-304800" lvl="5" marL="27432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6pPr>
            <a:lvl7pPr indent="-304800" lvl="6" marL="3200400" rtl="0" algn="l">
              <a:lnSpc>
                <a:spcPct val="115000"/>
              </a:lnSpc>
              <a:spcBef>
                <a:spcPts val="0"/>
              </a:spcBef>
              <a:spcAft>
                <a:spcPts val="0"/>
              </a:spcAft>
              <a:buSzPts val="1200"/>
              <a:buFont typeface="Roboto"/>
              <a:buAutoNum type="arabicPeriod"/>
              <a:defRPr sz="1200">
                <a:latin typeface="Roboto"/>
                <a:ea typeface="Roboto"/>
                <a:cs typeface="Roboto"/>
                <a:sym typeface="Roboto"/>
              </a:defRPr>
            </a:lvl7pPr>
            <a:lvl8pPr indent="-304800" lvl="7" marL="3657600" rtl="0" algn="l">
              <a:lnSpc>
                <a:spcPct val="115000"/>
              </a:lnSpc>
              <a:spcBef>
                <a:spcPts val="0"/>
              </a:spcBef>
              <a:spcAft>
                <a:spcPts val="0"/>
              </a:spcAft>
              <a:buSzPts val="1200"/>
              <a:buFont typeface="Roboto"/>
              <a:buAutoNum type="alphaLcPeriod"/>
              <a:defRPr sz="1200">
                <a:latin typeface="Roboto"/>
                <a:ea typeface="Roboto"/>
                <a:cs typeface="Roboto"/>
                <a:sym typeface="Roboto"/>
              </a:defRPr>
            </a:lvl8pPr>
            <a:lvl9pPr indent="-304800" lvl="8" marL="4114800" rtl="0" algn="l">
              <a:lnSpc>
                <a:spcPct val="115000"/>
              </a:lnSpc>
              <a:spcBef>
                <a:spcPts val="0"/>
              </a:spcBef>
              <a:spcAft>
                <a:spcPts val="0"/>
              </a:spcAft>
              <a:buSzPts val="1200"/>
              <a:buFont typeface="Roboto"/>
              <a:buAutoNum type="romanLcPeriod"/>
              <a:defRPr sz="1200">
                <a:latin typeface="Roboto"/>
                <a:ea typeface="Roboto"/>
                <a:cs typeface="Roboto"/>
                <a:sym typeface="Roboto"/>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594" name="Shape 9594"/>
        <p:cNvGrpSpPr/>
        <p:nvPr/>
      </p:nvGrpSpPr>
      <p:grpSpPr>
        <a:xfrm>
          <a:off x="0" y="0"/>
          <a:ext cx="0" cy="0"/>
          <a:chOff x="0" y="0"/>
          <a:chExt cx="0" cy="0"/>
        </a:xfrm>
      </p:grpSpPr>
      <p:grpSp>
        <p:nvGrpSpPr>
          <p:cNvPr id="9595" name="Google Shape;9595;p54"/>
          <p:cNvGrpSpPr/>
          <p:nvPr/>
        </p:nvGrpSpPr>
        <p:grpSpPr>
          <a:xfrm>
            <a:off x="-18275" y="-52337"/>
            <a:ext cx="9191374" cy="5226625"/>
            <a:chOff x="-35391" y="-52337"/>
            <a:chExt cx="9191374" cy="5226625"/>
          </a:xfrm>
        </p:grpSpPr>
        <p:grpSp>
          <p:nvGrpSpPr>
            <p:cNvPr id="9596" name="Google Shape;9596;p54"/>
            <p:cNvGrpSpPr/>
            <p:nvPr/>
          </p:nvGrpSpPr>
          <p:grpSpPr>
            <a:xfrm>
              <a:off x="5178375" y="-45050"/>
              <a:ext cx="3977608" cy="5216450"/>
              <a:chOff x="5178375" y="-45050"/>
              <a:chExt cx="3977608" cy="5216450"/>
            </a:xfrm>
          </p:grpSpPr>
          <p:grpSp>
            <p:nvGrpSpPr>
              <p:cNvPr id="9597" name="Google Shape;9597;p54"/>
              <p:cNvGrpSpPr/>
              <p:nvPr/>
            </p:nvGrpSpPr>
            <p:grpSpPr>
              <a:xfrm>
                <a:off x="5178375" y="-45050"/>
                <a:ext cx="3977608" cy="5216450"/>
                <a:chOff x="5178375" y="-51179"/>
                <a:chExt cx="3977608" cy="5216450"/>
              </a:xfrm>
            </p:grpSpPr>
            <p:sp>
              <p:nvSpPr>
                <p:cNvPr id="9598" name="Google Shape;9598;p5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5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5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5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5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0" name="Google Shape;9630;p5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54"/>
            <p:cNvGrpSpPr/>
            <p:nvPr/>
          </p:nvGrpSpPr>
          <p:grpSpPr>
            <a:xfrm>
              <a:off x="-35391" y="-52337"/>
              <a:ext cx="5221525" cy="5226625"/>
              <a:chOff x="1190625" y="238125"/>
              <a:chExt cx="5221525" cy="5226625"/>
            </a:xfrm>
          </p:grpSpPr>
          <p:sp>
            <p:nvSpPr>
              <p:cNvPr id="9635" name="Google Shape;9635;p5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76" name="Google Shape;9676;p54"/>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4"/>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4"/>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4"/>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4"/>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4"/>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4"/>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4"/>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4"/>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4"/>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4"/>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4"/>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4"/>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4"/>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4"/>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4"/>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4"/>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4"/>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4"/>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4"/>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4"/>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4"/>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8" name="Google Shape;9698;p54"/>
          <p:cNvGrpSpPr/>
          <p:nvPr/>
        </p:nvGrpSpPr>
        <p:grpSpPr>
          <a:xfrm>
            <a:off x="8514338" y="78213"/>
            <a:ext cx="142150" cy="234825"/>
            <a:chOff x="7599938" y="78213"/>
            <a:chExt cx="142150" cy="234825"/>
          </a:xfrm>
        </p:grpSpPr>
        <p:sp>
          <p:nvSpPr>
            <p:cNvPr id="9699" name="Google Shape;9699;p54"/>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4"/>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4"/>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4"/>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4"/>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4"/>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4"/>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4"/>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7" name="Google Shape;9707;p54"/>
          <p:cNvSpPr/>
          <p:nvPr/>
        </p:nvSpPr>
        <p:spPr>
          <a:xfrm>
            <a:off x="4045738"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4"/>
          <p:cNvSpPr/>
          <p:nvPr/>
        </p:nvSpPr>
        <p:spPr>
          <a:xfrm>
            <a:off x="4197251"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4"/>
          <p:cNvSpPr/>
          <p:nvPr/>
        </p:nvSpPr>
        <p:spPr>
          <a:xfrm>
            <a:off x="4358632"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4"/>
          <p:cNvSpPr/>
          <p:nvPr/>
        </p:nvSpPr>
        <p:spPr>
          <a:xfrm flipH="1">
            <a:off x="6539371" y="-7274"/>
            <a:ext cx="1203678" cy="469056"/>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4"/>
          <p:cNvSpPr/>
          <p:nvPr/>
        </p:nvSpPr>
        <p:spPr>
          <a:xfrm>
            <a:off x="326650" y="142716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4"/>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4"/>
          <p:cNvSpPr/>
          <p:nvPr/>
        </p:nvSpPr>
        <p:spPr>
          <a:xfrm>
            <a:off x="6792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4"/>
          <p:cNvSpPr/>
          <p:nvPr/>
        </p:nvSpPr>
        <p:spPr>
          <a:xfrm>
            <a:off x="6719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4"/>
          <p:cNvSpPr/>
          <p:nvPr/>
        </p:nvSpPr>
        <p:spPr>
          <a:xfrm>
            <a:off x="6792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4"/>
          <p:cNvSpPr/>
          <p:nvPr/>
        </p:nvSpPr>
        <p:spPr>
          <a:xfrm>
            <a:off x="1592007" y="1186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4"/>
          <p:cNvSpPr/>
          <p:nvPr/>
        </p:nvSpPr>
        <p:spPr>
          <a:xfrm>
            <a:off x="1762557" y="2627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4"/>
          <p:cNvSpPr/>
          <p:nvPr/>
        </p:nvSpPr>
        <p:spPr>
          <a:xfrm>
            <a:off x="1620432" y="1828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4"/>
          <p:cNvSpPr/>
          <p:nvPr/>
        </p:nvSpPr>
        <p:spPr>
          <a:xfrm>
            <a:off x="1789587" y="2932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0" name="Google Shape;9720;p54"/>
          <p:cNvGrpSpPr/>
          <p:nvPr/>
        </p:nvGrpSpPr>
        <p:grpSpPr>
          <a:xfrm flipH="1">
            <a:off x="320516" y="2881355"/>
            <a:ext cx="170580" cy="285126"/>
            <a:chOff x="6760903" y="4652644"/>
            <a:chExt cx="170580" cy="285126"/>
          </a:xfrm>
        </p:grpSpPr>
        <p:sp>
          <p:nvSpPr>
            <p:cNvPr id="9721" name="Google Shape;9721;p54"/>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4"/>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4"/>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4"/>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4"/>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4"/>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4"/>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4"/>
            <p:cNvSpPr/>
            <p:nvPr/>
          </p:nvSpPr>
          <p:spPr>
            <a:xfrm>
              <a:off x="6777943" y="4840225"/>
              <a:ext cx="30" cy="8909"/>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4"/>
            <p:cNvSpPr/>
            <p:nvPr/>
          </p:nvSpPr>
          <p:spPr>
            <a:xfrm>
              <a:off x="6803203" y="4695602"/>
              <a:ext cx="30" cy="8219"/>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4"/>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54"/>
          <p:cNvGrpSpPr/>
          <p:nvPr/>
        </p:nvGrpSpPr>
        <p:grpSpPr>
          <a:xfrm>
            <a:off x="494848" y="2397580"/>
            <a:ext cx="153879" cy="265611"/>
            <a:chOff x="494848" y="2397580"/>
            <a:chExt cx="153879" cy="265611"/>
          </a:xfrm>
        </p:grpSpPr>
        <p:sp>
          <p:nvSpPr>
            <p:cNvPr id="9732" name="Google Shape;9732;p54"/>
            <p:cNvSpPr/>
            <p:nvPr/>
          </p:nvSpPr>
          <p:spPr>
            <a:xfrm flipH="1">
              <a:off x="494848" y="2397580"/>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4"/>
            <p:cNvSpPr/>
            <p:nvPr/>
          </p:nvSpPr>
          <p:spPr>
            <a:xfrm flipH="1">
              <a:off x="574977" y="2503410"/>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4"/>
            <p:cNvSpPr/>
            <p:nvPr/>
          </p:nvSpPr>
          <p:spPr>
            <a:xfrm flipH="1">
              <a:off x="507147" y="2595320"/>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5" name="Google Shape;9735;p54"/>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6" name="Google Shape;9736;p54"/>
          <p:cNvGrpSpPr/>
          <p:nvPr/>
        </p:nvGrpSpPr>
        <p:grpSpPr>
          <a:xfrm>
            <a:off x="7835013" y="152368"/>
            <a:ext cx="213225" cy="319500"/>
            <a:chOff x="7987413" y="162375"/>
            <a:chExt cx="213225" cy="319500"/>
          </a:xfrm>
        </p:grpSpPr>
        <p:sp>
          <p:nvSpPr>
            <p:cNvPr id="9737" name="Google Shape;9737;p54"/>
            <p:cNvSpPr/>
            <p:nvPr/>
          </p:nvSpPr>
          <p:spPr>
            <a:xfrm>
              <a:off x="7994238" y="3329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4"/>
            <p:cNvSpPr/>
            <p:nvPr/>
          </p:nvSpPr>
          <p:spPr>
            <a:xfrm>
              <a:off x="8065288" y="2635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4"/>
            <p:cNvSpPr/>
            <p:nvPr/>
          </p:nvSpPr>
          <p:spPr>
            <a:xfrm>
              <a:off x="8058488" y="4001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4"/>
            <p:cNvSpPr/>
            <p:nvPr/>
          </p:nvSpPr>
          <p:spPr>
            <a:xfrm>
              <a:off x="8136363" y="2260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4"/>
            <p:cNvSpPr/>
            <p:nvPr/>
          </p:nvSpPr>
          <p:spPr>
            <a:xfrm>
              <a:off x="7987413" y="2227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4"/>
            <p:cNvSpPr/>
            <p:nvPr/>
          </p:nvSpPr>
          <p:spPr>
            <a:xfrm>
              <a:off x="8122138" y="3471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4"/>
            <p:cNvSpPr/>
            <p:nvPr/>
          </p:nvSpPr>
          <p:spPr>
            <a:xfrm>
              <a:off x="8072688" y="1623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4" name="Google Shape;9744;p54"/>
          <p:cNvSpPr/>
          <p:nvPr/>
        </p:nvSpPr>
        <p:spPr>
          <a:xfrm flipH="1">
            <a:off x="8717475" y="128396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4"/>
          <p:cNvSpPr/>
          <p:nvPr/>
        </p:nvSpPr>
        <p:spPr>
          <a:xfrm flipH="1">
            <a:off x="8927475" y="922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4"/>
          <p:cNvSpPr/>
          <p:nvPr/>
        </p:nvSpPr>
        <p:spPr>
          <a:xfrm flipH="1">
            <a:off x="8573288" y="16365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4"/>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4"/>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4"/>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4"/>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4"/>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4"/>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4"/>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4"/>
          <p:cNvSpPr/>
          <p:nvPr/>
        </p:nvSpPr>
        <p:spPr>
          <a:xfrm>
            <a:off x="3009199" y="1520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4"/>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4"/>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4"/>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4"/>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4"/>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4"/>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4"/>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4"/>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4"/>
          <p:cNvSpPr/>
          <p:nvPr/>
        </p:nvSpPr>
        <p:spPr>
          <a:xfrm>
            <a:off x="8405041" y="97113"/>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4"/>
          <p:cNvSpPr/>
          <p:nvPr/>
        </p:nvSpPr>
        <p:spPr>
          <a:xfrm>
            <a:off x="19751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4"/>
          <p:cNvSpPr/>
          <p:nvPr/>
        </p:nvSpPr>
        <p:spPr>
          <a:xfrm>
            <a:off x="21287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4"/>
          <p:cNvSpPr/>
          <p:nvPr/>
        </p:nvSpPr>
        <p:spPr>
          <a:xfrm>
            <a:off x="22993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4"/>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4"/>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4"/>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4"/>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4"/>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4"/>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4"/>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4"/>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4"/>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4"/>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4"/>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4"/>
          <p:cNvSpPr/>
          <p:nvPr/>
        </p:nvSpPr>
        <p:spPr>
          <a:xfrm>
            <a:off x="170575" y="145655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4"/>
          <p:cNvSpPr/>
          <p:nvPr/>
        </p:nvSpPr>
        <p:spPr>
          <a:xfrm>
            <a:off x="92700" y="146675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4"/>
          <p:cNvSpPr/>
          <p:nvPr/>
        </p:nvSpPr>
        <p:spPr>
          <a:xfrm>
            <a:off x="8945391" y="2381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4"/>
          <p:cNvSpPr/>
          <p:nvPr/>
        </p:nvSpPr>
        <p:spPr>
          <a:xfrm>
            <a:off x="8966416" y="2405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4"/>
          <p:cNvSpPr/>
          <p:nvPr/>
        </p:nvSpPr>
        <p:spPr>
          <a:xfrm>
            <a:off x="314863" y="84273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4"/>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4"/>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4"/>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4"/>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4"/>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4"/>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4"/>
          <p:cNvSpPr/>
          <p:nvPr/>
        </p:nvSpPr>
        <p:spPr>
          <a:xfrm>
            <a:off x="8750675" y="24827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4"/>
          <p:cNvSpPr/>
          <p:nvPr/>
        </p:nvSpPr>
        <p:spPr>
          <a:xfrm>
            <a:off x="8601725" y="24969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4"/>
          <p:cNvSpPr/>
          <p:nvPr/>
        </p:nvSpPr>
        <p:spPr>
          <a:xfrm>
            <a:off x="8665400" y="24217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4"/>
          <p:cNvSpPr/>
          <p:nvPr/>
        </p:nvSpPr>
        <p:spPr>
          <a:xfrm>
            <a:off x="8687000" y="25457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4"/>
          <p:cNvSpPr/>
          <p:nvPr/>
        </p:nvSpPr>
        <p:spPr>
          <a:xfrm>
            <a:off x="6422275" y="3195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4"/>
          <p:cNvSpPr/>
          <p:nvPr/>
        </p:nvSpPr>
        <p:spPr>
          <a:xfrm>
            <a:off x="6500725" y="3689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4"/>
          <p:cNvSpPr/>
          <p:nvPr/>
        </p:nvSpPr>
        <p:spPr>
          <a:xfrm>
            <a:off x="6493325" y="2768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4"/>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4"/>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4"/>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4"/>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4"/>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4"/>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4"/>
          <p:cNvSpPr/>
          <p:nvPr/>
        </p:nvSpPr>
        <p:spPr>
          <a:xfrm>
            <a:off x="960340"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4"/>
          <p:cNvSpPr/>
          <p:nvPr/>
        </p:nvSpPr>
        <p:spPr>
          <a:xfrm>
            <a:off x="6995" y="-9377"/>
            <a:ext cx="533294" cy="1349051"/>
          </a:xfrm>
          <a:custGeom>
            <a:rect b="b" l="l" r="r" t="t"/>
            <a:pathLst>
              <a:path extrusionOk="0" h="36804" w="14549">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4"/>
          <p:cNvSpPr/>
          <p:nvPr/>
        </p:nvSpPr>
        <p:spPr>
          <a:xfrm flipH="1">
            <a:off x="8705531" y="1059576"/>
            <a:ext cx="446570" cy="1157765"/>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5" name="Google Shape;9805;p54"/>
          <p:cNvGrpSpPr/>
          <p:nvPr/>
        </p:nvGrpSpPr>
        <p:grpSpPr>
          <a:xfrm flipH="1">
            <a:off x="8445441" y="3568566"/>
            <a:ext cx="290315" cy="659397"/>
            <a:chOff x="3351925" y="3697100"/>
            <a:chExt cx="225750" cy="512750"/>
          </a:xfrm>
        </p:grpSpPr>
        <p:sp>
          <p:nvSpPr>
            <p:cNvPr id="9806" name="Google Shape;9806;p54"/>
            <p:cNvSpPr/>
            <p:nvPr/>
          </p:nvSpPr>
          <p:spPr>
            <a:xfrm>
              <a:off x="3351925" y="3879550"/>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4"/>
            <p:cNvSpPr/>
            <p:nvPr/>
          </p:nvSpPr>
          <p:spPr>
            <a:xfrm>
              <a:off x="3418050" y="3751175"/>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4"/>
            <p:cNvSpPr/>
            <p:nvPr/>
          </p:nvSpPr>
          <p:spPr>
            <a:xfrm>
              <a:off x="3423350" y="4027750"/>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4"/>
            <p:cNvSpPr/>
            <p:nvPr/>
          </p:nvSpPr>
          <p:spPr>
            <a:xfrm>
              <a:off x="3500500" y="3890200"/>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4"/>
            <p:cNvSpPr/>
            <p:nvPr/>
          </p:nvSpPr>
          <p:spPr>
            <a:xfrm>
              <a:off x="3550325" y="4093875"/>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4"/>
            <p:cNvSpPr/>
            <p:nvPr/>
          </p:nvSpPr>
          <p:spPr>
            <a:xfrm>
              <a:off x="3550325" y="3697100"/>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4"/>
            <p:cNvSpPr/>
            <p:nvPr/>
          </p:nvSpPr>
          <p:spPr>
            <a:xfrm>
              <a:off x="3440100" y="4055525"/>
              <a:ext cx="5325" cy="25"/>
            </a:xfrm>
            <a:custGeom>
              <a:rect b="b" l="l" r="r" t="t"/>
              <a:pathLst>
                <a:path extrusionOk="0" h="1" w="213">
                  <a:moveTo>
                    <a:pt x="212" y="0"/>
                  </a:moveTo>
                  <a:lnTo>
                    <a:pt x="1" y="0"/>
                  </a:lnTo>
                  <a:lnTo>
                    <a:pt x="212" y="0"/>
                  </a:lnTo>
                  <a:lnTo>
                    <a:pt x="212"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3" name="Google Shape;9813;p54"/>
          <p:cNvSpPr/>
          <p:nvPr/>
        </p:nvSpPr>
        <p:spPr>
          <a:xfrm>
            <a:off x="-6733" y="1711188"/>
            <a:ext cx="478316" cy="1150374"/>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4"/>
          <p:cNvSpPr/>
          <p:nvPr/>
        </p:nvSpPr>
        <p:spPr>
          <a:xfrm>
            <a:off x="8696550" y="419990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4"/>
          <p:cNvSpPr/>
          <p:nvPr/>
        </p:nvSpPr>
        <p:spPr>
          <a:xfrm flipH="1">
            <a:off x="8946413" y="39676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4"/>
          <p:cNvSpPr/>
          <p:nvPr/>
        </p:nvSpPr>
        <p:spPr>
          <a:xfrm flipH="1">
            <a:off x="8875363" y="40170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4"/>
          <p:cNvSpPr/>
          <p:nvPr/>
        </p:nvSpPr>
        <p:spPr>
          <a:xfrm flipH="1">
            <a:off x="8882763" y="39249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54"/>
          <p:cNvGrpSpPr/>
          <p:nvPr/>
        </p:nvGrpSpPr>
        <p:grpSpPr>
          <a:xfrm>
            <a:off x="8164934" y="4641054"/>
            <a:ext cx="321997" cy="366152"/>
            <a:chOff x="8114900" y="4591020"/>
            <a:chExt cx="321997" cy="366152"/>
          </a:xfrm>
        </p:grpSpPr>
        <p:sp>
          <p:nvSpPr>
            <p:cNvPr id="9819" name="Google Shape;9819;p54"/>
            <p:cNvSpPr/>
            <p:nvPr/>
          </p:nvSpPr>
          <p:spPr>
            <a:xfrm>
              <a:off x="8232791" y="4725771"/>
              <a:ext cx="74322" cy="9209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4"/>
            <p:cNvSpPr/>
            <p:nvPr/>
          </p:nvSpPr>
          <p:spPr>
            <a:xfrm>
              <a:off x="8176808" y="4861982"/>
              <a:ext cx="80770" cy="86716"/>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4"/>
            <p:cNvSpPr/>
            <p:nvPr/>
          </p:nvSpPr>
          <p:spPr>
            <a:xfrm>
              <a:off x="8170861" y="4591020"/>
              <a:ext cx="74322" cy="87566"/>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4"/>
            <p:cNvSpPr/>
            <p:nvPr/>
          </p:nvSpPr>
          <p:spPr>
            <a:xfrm>
              <a:off x="8114900" y="4744091"/>
              <a:ext cx="68375" cy="86716"/>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4"/>
            <p:cNvSpPr/>
            <p:nvPr/>
          </p:nvSpPr>
          <p:spPr>
            <a:xfrm>
              <a:off x="8356629" y="4744091"/>
              <a:ext cx="80269" cy="7562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4"/>
            <p:cNvSpPr/>
            <p:nvPr/>
          </p:nvSpPr>
          <p:spPr>
            <a:xfrm>
              <a:off x="8325414" y="4888253"/>
              <a:ext cx="74322" cy="6892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4"/>
            <p:cNvSpPr/>
            <p:nvPr/>
          </p:nvSpPr>
          <p:spPr>
            <a:xfrm>
              <a:off x="8319467" y="4605550"/>
              <a:ext cx="61949" cy="70706"/>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4"/>
            <p:cNvSpPr/>
            <p:nvPr/>
          </p:nvSpPr>
          <p:spPr>
            <a:xfrm>
              <a:off x="8362576" y="4793626"/>
              <a:ext cx="61928" cy="31236"/>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4"/>
            <p:cNvSpPr/>
            <p:nvPr/>
          </p:nvSpPr>
          <p:spPr>
            <a:xfrm>
              <a:off x="8226343" y="4601934"/>
              <a:ext cx="18842" cy="37183"/>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4"/>
            <p:cNvSpPr/>
            <p:nvPr/>
          </p:nvSpPr>
          <p:spPr>
            <a:xfrm>
              <a:off x="8331861" y="4929859"/>
              <a:ext cx="24788" cy="24788"/>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4"/>
            <p:cNvSpPr/>
            <p:nvPr/>
          </p:nvSpPr>
          <p:spPr>
            <a:xfrm>
              <a:off x="8201576" y="4645021"/>
              <a:ext cx="6469" cy="6469"/>
            </a:xfrm>
            <a:custGeom>
              <a:rect b="b" l="l" r="r" t="t"/>
              <a:pathLst>
                <a:path extrusionOk="0" h="297" w="297">
                  <a:moveTo>
                    <a:pt x="1" y="1"/>
                  </a:moveTo>
                  <a:lnTo>
                    <a:pt x="1" y="297"/>
                  </a:lnTo>
                  <a:cubicBezTo>
                    <a:pt x="1" y="297"/>
                    <a:pt x="296" y="297"/>
                    <a:pt x="29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4"/>
            <p:cNvSpPr/>
            <p:nvPr/>
          </p:nvSpPr>
          <p:spPr>
            <a:xfrm>
              <a:off x="8399716" y="4806021"/>
              <a:ext cx="22" cy="6448"/>
            </a:xfrm>
            <a:custGeom>
              <a:rect b="b" l="l" r="r" t="t"/>
              <a:pathLst>
                <a:path extrusionOk="0" h="296" w="1">
                  <a:moveTo>
                    <a:pt x="1" y="0"/>
                  </a:moveTo>
                  <a:lnTo>
                    <a:pt x="1" y="296"/>
                  </a:lnTo>
                  <a:lnTo>
                    <a:pt x="1"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1" name="Google Shape;9831;p54"/>
          <p:cNvSpPr txBox="1"/>
          <p:nvPr>
            <p:ph idx="1" type="subTitle"/>
          </p:nvPr>
        </p:nvSpPr>
        <p:spPr>
          <a:xfrm>
            <a:off x="1291972" y="2396499"/>
            <a:ext cx="29076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9pPr>
          </a:lstStyle>
          <a:p/>
        </p:txBody>
      </p:sp>
      <p:sp>
        <p:nvSpPr>
          <p:cNvPr id="9832" name="Google Shape;9832;p54"/>
          <p:cNvSpPr txBox="1"/>
          <p:nvPr>
            <p:ph idx="2" type="subTitle"/>
          </p:nvPr>
        </p:nvSpPr>
        <p:spPr>
          <a:xfrm>
            <a:off x="4946847" y="2396499"/>
            <a:ext cx="29076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400"/>
              <a:buFont typeface="Nunito ExtraBold"/>
              <a:buNone/>
              <a:defRPr sz="2400">
                <a:solidFill>
                  <a:schemeClr val="dk2"/>
                </a:solidFill>
                <a:latin typeface="Nunito ExtraBold"/>
                <a:ea typeface="Nunito ExtraBold"/>
                <a:cs typeface="Nunito ExtraBold"/>
                <a:sym typeface="Nunito ExtraBold"/>
              </a:defRPr>
            </a:lvl9pPr>
          </a:lstStyle>
          <a:p/>
        </p:txBody>
      </p:sp>
      <p:sp>
        <p:nvSpPr>
          <p:cNvPr id="9833" name="Google Shape;9833;p54"/>
          <p:cNvSpPr txBox="1"/>
          <p:nvPr>
            <p:ph idx="3" type="subTitle"/>
          </p:nvPr>
        </p:nvSpPr>
        <p:spPr>
          <a:xfrm>
            <a:off x="1632613" y="2976225"/>
            <a:ext cx="22263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34" name="Google Shape;9834;p54"/>
          <p:cNvSpPr txBox="1"/>
          <p:nvPr>
            <p:ph idx="4" type="subTitle"/>
          </p:nvPr>
        </p:nvSpPr>
        <p:spPr>
          <a:xfrm>
            <a:off x="5289600" y="2976225"/>
            <a:ext cx="22221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35" name="Google Shape;9835;p54"/>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836" name="Shape 9836"/>
        <p:cNvGrpSpPr/>
        <p:nvPr/>
      </p:nvGrpSpPr>
      <p:grpSpPr>
        <a:xfrm>
          <a:off x="0" y="0"/>
          <a:ext cx="0" cy="0"/>
          <a:chOff x="0" y="0"/>
          <a:chExt cx="0" cy="0"/>
        </a:xfrm>
      </p:grpSpPr>
      <p:grpSp>
        <p:nvGrpSpPr>
          <p:cNvPr id="9837" name="Google Shape;9837;p55"/>
          <p:cNvGrpSpPr/>
          <p:nvPr/>
        </p:nvGrpSpPr>
        <p:grpSpPr>
          <a:xfrm>
            <a:off x="-18275" y="-52337"/>
            <a:ext cx="9191374" cy="5226625"/>
            <a:chOff x="-35391" y="-52337"/>
            <a:chExt cx="9191374" cy="5226625"/>
          </a:xfrm>
        </p:grpSpPr>
        <p:grpSp>
          <p:nvGrpSpPr>
            <p:cNvPr id="9838" name="Google Shape;9838;p55"/>
            <p:cNvGrpSpPr/>
            <p:nvPr/>
          </p:nvGrpSpPr>
          <p:grpSpPr>
            <a:xfrm>
              <a:off x="5178375" y="-45050"/>
              <a:ext cx="3977608" cy="5216450"/>
              <a:chOff x="5178375" y="-45050"/>
              <a:chExt cx="3977608" cy="5216450"/>
            </a:xfrm>
          </p:grpSpPr>
          <p:grpSp>
            <p:nvGrpSpPr>
              <p:cNvPr id="9839" name="Google Shape;9839;p55"/>
              <p:cNvGrpSpPr/>
              <p:nvPr/>
            </p:nvGrpSpPr>
            <p:grpSpPr>
              <a:xfrm>
                <a:off x="5178375" y="-45050"/>
                <a:ext cx="3977608" cy="5216450"/>
                <a:chOff x="5178375" y="-51179"/>
                <a:chExt cx="3977608" cy="5216450"/>
              </a:xfrm>
            </p:grpSpPr>
            <p:sp>
              <p:nvSpPr>
                <p:cNvPr id="9840" name="Google Shape;9840;p5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5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2" name="Google Shape;9872;p5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55"/>
            <p:cNvGrpSpPr/>
            <p:nvPr/>
          </p:nvGrpSpPr>
          <p:grpSpPr>
            <a:xfrm>
              <a:off x="-35391" y="-52337"/>
              <a:ext cx="5221525" cy="5226625"/>
              <a:chOff x="1190625" y="238125"/>
              <a:chExt cx="5221525" cy="5226625"/>
            </a:xfrm>
          </p:grpSpPr>
          <p:sp>
            <p:nvSpPr>
              <p:cNvPr id="9877" name="Google Shape;9877;p5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18" name="Google Shape;9918;p55"/>
          <p:cNvGrpSpPr/>
          <p:nvPr/>
        </p:nvGrpSpPr>
        <p:grpSpPr>
          <a:xfrm>
            <a:off x="357178" y="4906138"/>
            <a:ext cx="120546" cy="117225"/>
            <a:chOff x="8793003" y="4210475"/>
            <a:chExt cx="120546" cy="117225"/>
          </a:xfrm>
        </p:grpSpPr>
        <p:sp>
          <p:nvSpPr>
            <p:cNvPr id="9919" name="Google Shape;9919;p55"/>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5"/>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1" name="Google Shape;9921;p55"/>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5"/>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5"/>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5"/>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5"/>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5"/>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5"/>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5"/>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5"/>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5"/>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5"/>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5"/>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5"/>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5"/>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5"/>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5"/>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5"/>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5"/>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5"/>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5"/>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5"/>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5"/>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5"/>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5"/>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5"/>
          <p:cNvSpPr/>
          <p:nvPr/>
        </p:nvSpPr>
        <p:spPr>
          <a:xfrm>
            <a:off x="3054872"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5"/>
          <p:cNvSpPr/>
          <p:nvPr/>
        </p:nvSpPr>
        <p:spPr>
          <a:xfrm>
            <a:off x="3125922"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5"/>
          <p:cNvSpPr/>
          <p:nvPr/>
        </p:nvSpPr>
        <p:spPr>
          <a:xfrm>
            <a:off x="3119122"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5"/>
          <p:cNvSpPr/>
          <p:nvPr/>
        </p:nvSpPr>
        <p:spPr>
          <a:xfrm>
            <a:off x="3196997"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5"/>
          <p:cNvSpPr/>
          <p:nvPr/>
        </p:nvSpPr>
        <p:spPr>
          <a:xfrm>
            <a:off x="3048047"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5"/>
          <p:cNvSpPr/>
          <p:nvPr/>
        </p:nvSpPr>
        <p:spPr>
          <a:xfrm>
            <a:off x="3182772"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5"/>
          <p:cNvSpPr/>
          <p:nvPr/>
        </p:nvSpPr>
        <p:spPr>
          <a:xfrm>
            <a:off x="3133322"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5"/>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5"/>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5"/>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5"/>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5"/>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5"/>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5"/>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5"/>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5"/>
          <p:cNvSpPr/>
          <p:nvPr/>
        </p:nvSpPr>
        <p:spPr>
          <a:xfrm>
            <a:off x="4265174"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5"/>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5"/>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5"/>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5"/>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5"/>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5"/>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5"/>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5"/>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5"/>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5"/>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5"/>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5"/>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5"/>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5"/>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5"/>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5"/>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5"/>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5"/>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5"/>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5"/>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5"/>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5"/>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3" name="Google Shape;9983;p55"/>
          <p:cNvGrpSpPr/>
          <p:nvPr/>
        </p:nvGrpSpPr>
        <p:grpSpPr>
          <a:xfrm>
            <a:off x="5236903" y="4728844"/>
            <a:ext cx="170580" cy="285126"/>
            <a:chOff x="6760903" y="4652644"/>
            <a:chExt cx="170580" cy="285126"/>
          </a:xfrm>
        </p:grpSpPr>
        <p:sp>
          <p:nvSpPr>
            <p:cNvPr id="9984" name="Google Shape;9984;p55"/>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5"/>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5"/>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5"/>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5"/>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5"/>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5"/>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5"/>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5"/>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5"/>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4" name="Google Shape;9994;p55"/>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5"/>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5"/>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5"/>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5"/>
          <p:cNvSpPr/>
          <p:nvPr/>
        </p:nvSpPr>
        <p:spPr>
          <a:xfrm>
            <a:off x="575104"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5"/>
          <p:cNvSpPr/>
          <p:nvPr/>
        </p:nvSpPr>
        <p:spPr>
          <a:xfrm>
            <a:off x="501373"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5"/>
          <p:cNvSpPr/>
          <p:nvPr/>
        </p:nvSpPr>
        <p:spPr>
          <a:xfrm>
            <a:off x="575104"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5"/>
          <p:cNvSpPr/>
          <p:nvPr/>
        </p:nvSpPr>
        <p:spPr>
          <a:xfrm>
            <a:off x="194889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2" name="Google Shape;10002;p55"/>
          <p:cNvGrpSpPr/>
          <p:nvPr/>
        </p:nvGrpSpPr>
        <p:grpSpPr>
          <a:xfrm>
            <a:off x="8647009" y="194912"/>
            <a:ext cx="334302" cy="192008"/>
            <a:chOff x="9375950" y="488913"/>
            <a:chExt cx="440625" cy="253075"/>
          </a:xfrm>
        </p:grpSpPr>
        <p:sp>
          <p:nvSpPr>
            <p:cNvPr id="10003" name="Google Shape;10003;p55"/>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5"/>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5"/>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5"/>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7" name="Google Shape;10007;p55"/>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5"/>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5"/>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5"/>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5"/>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5"/>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5"/>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5"/>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5"/>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5"/>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5"/>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5"/>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5"/>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0" name="Google Shape;10020;p55"/>
          <p:cNvGrpSpPr/>
          <p:nvPr/>
        </p:nvGrpSpPr>
        <p:grpSpPr>
          <a:xfrm>
            <a:off x="8762741" y="1661525"/>
            <a:ext cx="255850" cy="234225"/>
            <a:chOff x="8488416" y="1568550"/>
            <a:chExt cx="255850" cy="234225"/>
          </a:xfrm>
        </p:grpSpPr>
        <p:sp>
          <p:nvSpPr>
            <p:cNvPr id="10021" name="Google Shape;10021;p55"/>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5"/>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5"/>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5"/>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5"/>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5"/>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5"/>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5"/>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5"/>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0" name="Google Shape;10030;p55"/>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5"/>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5"/>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5"/>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5"/>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5"/>
          <p:cNvSpPr/>
          <p:nvPr/>
        </p:nvSpPr>
        <p:spPr>
          <a:xfrm>
            <a:off x="3434575"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5"/>
          <p:cNvSpPr/>
          <p:nvPr/>
        </p:nvSpPr>
        <p:spPr>
          <a:xfrm>
            <a:off x="3569300"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5"/>
          <p:cNvSpPr/>
          <p:nvPr/>
        </p:nvSpPr>
        <p:spPr>
          <a:xfrm>
            <a:off x="3534075"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5"/>
          <p:cNvSpPr/>
          <p:nvPr/>
        </p:nvSpPr>
        <p:spPr>
          <a:xfrm>
            <a:off x="3491425"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5"/>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5"/>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5"/>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5"/>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5"/>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4" name="Google Shape;10044;p55"/>
          <p:cNvGrpSpPr/>
          <p:nvPr/>
        </p:nvGrpSpPr>
        <p:grpSpPr>
          <a:xfrm>
            <a:off x="1716677" y="4770545"/>
            <a:ext cx="120549" cy="201499"/>
            <a:chOff x="6760903" y="4652644"/>
            <a:chExt cx="170580" cy="285126"/>
          </a:xfrm>
        </p:grpSpPr>
        <p:sp>
          <p:nvSpPr>
            <p:cNvPr id="10045" name="Google Shape;10045;p55"/>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5"/>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5"/>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5"/>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5"/>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5"/>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5"/>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5"/>
            <p:cNvSpPr/>
            <p:nvPr/>
          </p:nvSpPr>
          <p:spPr>
            <a:xfrm>
              <a:off x="6777943" y="4840225"/>
              <a:ext cx="30" cy="8909"/>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5"/>
            <p:cNvSpPr/>
            <p:nvPr/>
          </p:nvSpPr>
          <p:spPr>
            <a:xfrm>
              <a:off x="6803203" y="4695602"/>
              <a:ext cx="30" cy="8219"/>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5"/>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5" name="Google Shape;10055;p55"/>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5"/>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5"/>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5"/>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5"/>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5"/>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5"/>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5"/>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5"/>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5"/>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5"/>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5"/>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7" name="Google Shape;10067;p55"/>
          <p:cNvGrpSpPr/>
          <p:nvPr/>
        </p:nvGrpSpPr>
        <p:grpSpPr>
          <a:xfrm>
            <a:off x="479992" y="1867368"/>
            <a:ext cx="182180" cy="248666"/>
            <a:chOff x="525542" y="2117668"/>
            <a:chExt cx="182180" cy="248666"/>
          </a:xfrm>
        </p:grpSpPr>
        <p:sp>
          <p:nvSpPr>
            <p:cNvPr id="10068" name="Google Shape;10068;p55"/>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5"/>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5"/>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5"/>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5"/>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55"/>
          <p:cNvGrpSpPr/>
          <p:nvPr/>
        </p:nvGrpSpPr>
        <p:grpSpPr>
          <a:xfrm>
            <a:off x="500673" y="2976913"/>
            <a:ext cx="177400" cy="152350"/>
            <a:chOff x="548748" y="1435025"/>
            <a:chExt cx="177400" cy="152350"/>
          </a:xfrm>
        </p:grpSpPr>
        <p:sp>
          <p:nvSpPr>
            <p:cNvPr id="10074" name="Google Shape;10074;p55"/>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5"/>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5"/>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5"/>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8" name="Google Shape;10078;p55"/>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5"/>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5"/>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5"/>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2" name="Google Shape;10082;p55"/>
          <p:cNvGrpSpPr/>
          <p:nvPr/>
        </p:nvGrpSpPr>
        <p:grpSpPr>
          <a:xfrm>
            <a:off x="8632603" y="4853700"/>
            <a:ext cx="120546" cy="117225"/>
            <a:chOff x="8793003" y="4210475"/>
            <a:chExt cx="120546" cy="117225"/>
          </a:xfrm>
        </p:grpSpPr>
        <p:sp>
          <p:nvSpPr>
            <p:cNvPr id="10083" name="Google Shape;10083;p55"/>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5"/>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55"/>
          <p:cNvGrpSpPr/>
          <p:nvPr/>
        </p:nvGrpSpPr>
        <p:grpSpPr>
          <a:xfrm>
            <a:off x="141691" y="2513138"/>
            <a:ext cx="120546" cy="117225"/>
            <a:chOff x="8793003" y="4210475"/>
            <a:chExt cx="120546" cy="117225"/>
          </a:xfrm>
        </p:grpSpPr>
        <p:sp>
          <p:nvSpPr>
            <p:cNvPr id="10086" name="Google Shape;10086;p55"/>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5"/>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8" name="Google Shape;10088;p55"/>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5"/>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0090" name="Shape 10090"/>
        <p:cNvGrpSpPr/>
        <p:nvPr/>
      </p:nvGrpSpPr>
      <p:grpSpPr>
        <a:xfrm>
          <a:off x="0" y="0"/>
          <a:ext cx="0" cy="0"/>
          <a:chOff x="0" y="0"/>
          <a:chExt cx="0" cy="0"/>
        </a:xfrm>
      </p:grpSpPr>
      <p:grpSp>
        <p:nvGrpSpPr>
          <p:cNvPr id="10091" name="Google Shape;10091;p56"/>
          <p:cNvGrpSpPr/>
          <p:nvPr/>
        </p:nvGrpSpPr>
        <p:grpSpPr>
          <a:xfrm>
            <a:off x="-18275" y="-52337"/>
            <a:ext cx="9191374" cy="5226625"/>
            <a:chOff x="-35391" y="-52337"/>
            <a:chExt cx="9191374" cy="5226625"/>
          </a:xfrm>
        </p:grpSpPr>
        <p:grpSp>
          <p:nvGrpSpPr>
            <p:cNvPr id="10092" name="Google Shape;10092;p56"/>
            <p:cNvGrpSpPr/>
            <p:nvPr/>
          </p:nvGrpSpPr>
          <p:grpSpPr>
            <a:xfrm>
              <a:off x="5178375" y="-45050"/>
              <a:ext cx="3977608" cy="5216450"/>
              <a:chOff x="5178375" y="-45050"/>
              <a:chExt cx="3977608" cy="5216450"/>
            </a:xfrm>
          </p:grpSpPr>
          <p:grpSp>
            <p:nvGrpSpPr>
              <p:cNvPr id="10093" name="Google Shape;10093;p56"/>
              <p:cNvGrpSpPr/>
              <p:nvPr/>
            </p:nvGrpSpPr>
            <p:grpSpPr>
              <a:xfrm>
                <a:off x="5178375" y="-45050"/>
                <a:ext cx="3977608" cy="5216450"/>
                <a:chOff x="5178375" y="-51179"/>
                <a:chExt cx="3977608" cy="5216450"/>
              </a:xfrm>
            </p:grpSpPr>
            <p:sp>
              <p:nvSpPr>
                <p:cNvPr id="10094" name="Google Shape;10094;p5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5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5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6" name="Google Shape;10126;p5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0" name="Google Shape;10130;p56"/>
            <p:cNvGrpSpPr/>
            <p:nvPr/>
          </p:nvGrpSpPr>
          <p:grpSpPr>
            <a:xfrm>
              <a:off x="-35391" y="-52337"/>
              <a:ext cx="5221525" cy="5226625"/>
              <a:chOff x="1190625" y="238125"/>
              <a:chExt cx="5221525" cy="5226625"/>
            </a:xfrm>
          </p:grpSpPr>
          <p:sp>
            <p:nvSpPr>
              <p:cNvPr id="10131" name="Google Shape;10131;p5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5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2" name="Google Shape;10172;p56"/>
          <p:cNvGrpSpPr/>
          <p:nvPr/>
        </p:nvGrpSpPr>
        <p:grpSpPr>
          <a:xfrm>
            <a:off x="8056450" y="4245775"/>
            <a:ext cx="1087550" cy="898200"/>
            <a:chOff x="8056450" y="4245775"/>
            <a:chExt cx="1087550" cy="898200"/>
          </a:xfrm>
        </p:grpSpPr>
        <p:sp>
          <p:nvSpPr>
            <p:cNvPr id="10173" name="Google Shape;10173;p56"/>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56"/>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5" name="Google Shape;10175;p56"/>
          <p:cNvSpPr/>
          <p:nvPr/>
        </p:nvSpPr>
        <p:spPr>
          <a:xfrm flipH="1">
            <a:off x="8894975" y="5016025"/>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6"/>
          <p:cNvSpPr/>
          <p:nvPr/>
        </p:nvSpPr>
        <p:spPr>
          <a:xfrm flipH="1">
            <a:off x="8894975" y="13617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6"/>
          <p:cNvSpPr/>
          <p:nvPr/>
        </p:nvSpPr>
        <p:spPr>
          <a:xfrm>
            <a:off x="8696550" y="27920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6"/>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6"/>
          <p:cNvSpPr/>
          <p:nvPr/>
        </p:nvSpPr>
        <p:spPr>
          <a:xfrm>
            <a:off x="8509275" y="39083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6"/>
          <p:cNvSpPr/>
          <p:nvPr/>
        </p:nvSpPr>
        <p:spPr>
          <a:xfrm>
            <a:off x="8573525" y="40342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6"/>
          <p:cNvSpPr/>
          <p:nvPr/>
        </p:nvSpPr>
        <p:spPr>
          <a:xfrm>
            <a:off x="8658800" y="39348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6"/>
          <p:cNvSpPr/>
          <p:nvPr/>
        </p:nvSpPr>
        <p:spPr>
          <a:xfrm>
            <a:off x="8424000" y="40307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6"/>
          <p:cNvSpPr/>
          <p:nvPr/>
        </p:nvSpPr>
        <p:spPr>
          <a:xfrm>
            <a:off x="8509275" y="41370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6"/>
          <p:cNvSpPr/>
          <p:nvPr/>
        </p:nvSpPr>
        <p:spPr>
          <a:xfrm>
            <a:off x="8637175" y="41672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6"/>
          <p:cNvSpPr/>
          <p:nvPr/>
        </p:nvSpPr>
        <p:spPr>
          <a:xfrm>
            <a:off x="8729850" y="40517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6"/>
          <p:cNvSpPr/>
          <p:nvPr/>
        </p:nvSpPr>
        <p:spPr>
          <a:xfrm>
            <a:off x="8630375" y="41870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56"/>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8" name="Google Shape;10188;p56"/>
          <p:cNvGrpSpPr/>
          <p:nvPr/>
        </p:nvGrpSpPr>
        <p:grpSpPr>
          <a:xfrm>
            <a:off x="4908004" y="209296"/>
            <a:ext cx="255850" cy="234225"/>
            <a:chOff x="8692579" y="1342300"/>
            <a:chExt cx="255850" cy="234225"/>
          </a:xfrm>
        </p:grpSpPr>
        <p:sp>
          <p:nvSpPr>
            <p:cNvPr id="10189" name="Google Shape;10189;p56"/>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6"/>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6"/>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6"/>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6"/>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6"/>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6"/>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56"/>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6"/>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8" name="Google Shape;10198;p56"/>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6"/>
          <p:cNvSpPr/>
          <p:nvPr/>
        </p:nvSpPr>
        <p:spPr>
          <a:xfrm>
            <a:off x="392063" y="419518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6"/>
          <p:cNvSpPr/>
          <p:nvPr/>
        </p:nvSpPr>
        <p:spPr>
          <a:xfrm>
            <a:off x="526788" y="409288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6"/>
          <p:cNvSpPr/>
          <p:nvPr/>
        </p:nvSpPr>
        <p:spPr>
          <a:xfrm>
            <a:off x="491563" y="41883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6"/>
          <p:cNvSpPr/>
          <p:nvPr/>
        </p:nvSpPr>
        <p:spPr>
          <a:xfrm>
            <a:off x="448913" y="410308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6"/>
          <p:cNvSpPr/>
          <p:nvPr/>
        </p:nvSpPr>
        <p:spPr>
          <a:xfrm>
            <a:off x="260300" y="10291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6"/>
          <p:cNvSpPr/>
          <p:nvPr/>
        </p:nvSpPr>
        <p:spPr>
          <a:xfrm>
            <a:off x="376384" y="11118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6"/>
          <p:cNvSpPr/>
          <p:nvPr/>
        </p:nvSpPr>
        <p:spPr>
          <a:xfrm>
            <a:off x="381959" y="9074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6"/>
          <p:cNvSpPr/>
          <p:nvPr/>
        </p:nvSpPr>
        <p:spPr>
          <a:xfrm>
            <a:off x="504087" y="10291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7" name="Google Shape;10207;p56"/>
          <p:cNvGrpSpPr/>
          <p:nvPr/>
        </p:nvGrpSpPr>
        <p:grpSpPr>
          <a:xfrm>
            <a:off x="3898488" y="4685225"/>
            <a:ext cx="668025" cy="291675"/>
            <a:chOff x="5478201" y="4685225"/>
            <a:chExt cx="668025" cy="291675"/>
          </a:xfrm>
        </p:grpSpPr>
        <p:sp>
          <p:nvSpPr>
            <p:cNvPr id="10208" name="Google Shape;10208;p56"/>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6"/>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6"/>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56"/>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6"/>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6"/>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56"/>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5" name="Google Shape;10215;p56"/>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6"/>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6"/>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6"/>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6"/>
          <p:cNvSpPr/>
          <p:nvPr/>
        </p:nvSpPr>
        <p:spPr>
          <a:xfrm>
            <a:off x="8811191" y="23534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6"/>
          <p:cNvSpPr/>
          <p:nvPr/>
        </p:nvSpPr>
        <p:spPr>
          <a:xfrm>
            <a:off x="8825391" y="21520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6"/>
          <p:cNvSpPr/>
          <p:nvPr/>
        </p:nvSpPr>
        <p:spPr>
          <a:xfrm>
            <a:off x="8647466" y="22515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6"/>
          <p:cNvSpPr/>
          <p:nvPr/>
        </p:nvSpPr>
        <p:spPr>
          <a:xfrm>
            <a:off x="8662191" y="3542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3" name="Google Shape;10223;p56"/>
          <p:cNvGrpSpPr/>
          <p:nvPr/>
        </p:nvGrpSpPr>
        <p:grpSpPr>
          <a:xfrm>
            <a:off x="5805142" y="4644140"/>
            <a:ext cx="156379" cy="261411"/>
            <a:chOff x="8498516" y="2700150"/>
            <a:chExt cx="142150" cy="237625"/>
          </a:xfrm>
        </p:grpSpPr>
        <p:sp>
          <p:nvSpPr>
            <p:cNvPr id="10224" name="Google Shape;10224;p56"/>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6"/>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6"/>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6"/>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6"/>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6"/>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6"/>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6"/>
            <p:cNvSpPr/>
            <p:nvPr/>
          </p:nvSpPr>
          <p:spPr>
            <a:xfrm>
              <a:off x="8512716" y="2856475"/>
              <a:ext cx="25" cy="7425"/>
            </a:xfrm>
            <a:custGeom>
              <a:rect b="b" l="l" r="r" t="t"/>
              <a:pathLst>
                <a:path extrusionOk="0" h="297" w="1">
                  <a:moveTo>
                    <a:pt x="1" y="1"/>
                  </a:moveTo>
                  <a:lnTo>
                    <a:pt x="1" y="296"/>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6"/>
            <p:cNvSpPr/>
            <p:nvPr/>
          </p:nvSpPr>
          <p:spPr>
            <a:xfrm>
              <a:off x="8533766" y="2735950"/>
              <a:ext cx="25" cy="6850"/>
            </a:xfrm>
            <a:custGeom>
              <a:rect b="b" l="l" r="r" t="t"/>
              <a:pathLst>
                <a:path extrusionOk="0" h="274" w="1">
                  <a:moveTo>
                    <a:pt x="0" y="274"/>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6"/>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4" name="Google Shape;10234;p56"/>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6"/>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6"/>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6"/>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6"/>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6"/>
          <p:cNvSpPr/>
          <p:nvPr/>
        </p:nvSpPr>
        <p:spPr>
          <a:xfrm>
            <a:off x="7027761"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6"/>
          <p:cNvSpPr/>
          <p:nvPr/>
        </p:nvSpPr>
        <p:spPr>
          <a:xfrm>
            <a:off x="7160267"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6"/>
          <p:cNvSpPr/>
          <p:nvPr/>
        </p:nvSpPr>
        <p:spPr>
          <a:xfrm>
            <a:off x="7166630"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6"/>
          <p:cNvSpPr/>
          <p:nvPr/>
        </p:nvSpPr>
        <p:spPr>
          <a:xfrm>
            <a:off x="7306034"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6"/>
          <p:cNvSpPr/>
          <p:nvPr/>
        </p:nvSpPr>
        <p:spPr>
          <a:xfrm>
            <a:off x="7524724"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6"/>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6"/>
          <p:cNvSpPr/>
          <p:nvPr/>
        </p:nvSpPr>
        <p:spPr>
          <a:xfrm>
            <a:off x="287925"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6"/>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6"/>
          <p:cNvSpPr/>
          <p:nvPr/>
        </p:nvSpPr>
        <p:spPr>
          <a:xfrm>
            <a:off x="557975" y="3487063"/>
            <a:ext cx="6825" cy="7425"/>
          </a:xfrm>
          <a:custGeom>
            <a:rect b="b" l="l" r="r" t="t"/>
            <a:pathLst>
              <a:path extrusionOk="0" h="297" w="273">
                <a:moveTo>
                  <a:pt x="273" y="1"/>
                </a:moveTo>
                <a:lnTo>
                  <a:pt x="0" y="297"/>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6"/>
          <p:cNvSpPr/>
          <p:nvPr/>
        </p:nvSpPr>
        <p:spPr>
          <a:xfrm flipH="1">
            <a:off x="3553013" y="48964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6"/>
          <p:cNvSpPr/>
          <p:nvPr/>
        </p:nvSpPr>
        <p:spPr>
          <a:xfrm flipH="1">
            <a:off x="3481963" y="49458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6"/>
          <p:cNvSpPr/>
          <p:nvPr/>
        </p:nvSpPr>
        <p:spPr>
          <a:xfrm flipH="1">
            <a:off x="3489363" y="48537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6"/>
          <p:cNvSpPr/>
          <p:nvPr/>
        </p:nvSpPr>
        <p:spPr>
          <a:xfrm>
            <a:off x="2243800" y="48003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6"/>
          <p:cNvSpPr/>
          <p:nvPr/>
        </p:nvSpPr>
        <p:spPr>
          <a:xfrm>
            <a:off x="2094850" y="48145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6"/>
          <p:cNvSpPr/>
          <p:nvPr/>
        </p:nvSpPr>
        <p:spPr>
          <a:xfrm>
            <a:off x="2158525" y="47392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6"/>
          <p:cNvSpPr/>
          <p:nvPr/>
        </p:nvSpPr>
        <p:spPr>
          <a:xfrm>
            <a:off x="2180125" y="48633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6"/>
          <p:cNvSpPr/>
          <p:nvPr/>
        </p:nvSpPr>
        <p:spPr>
          <a:xfrm>
            <a:off x="1296338" y="2327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6"/>
          <p:cNvSpPr/>
          <p:nvPr/>
        </p:nvSpPr>
        <p:spPr>
          <a:xfrm>
            <a:off x="1147388" y="2469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6"/>
          <p:cNvSpPr/>
          <p:nvPr/>
        </p:nvSpPr>
        <p:spPr>
          <a:xfrm>
            <a:off x="1211063" y="1717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6"/>
          <p:cNvSpPr/>
          <p:nvPr/>
        </p:nvSpPr>
        <p:spPr>
          <a:xfrm>
            <a:off x="1232663" y="2958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6"/>
          <p:cNvSpPr/>
          <p:nvPr/>
        </p:nvSpPr>
        <p:spPr>
          <a:xfrm>
            <a:off x="58583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6"/>
          <p:cNvSpPr/>
          <p:nvPr/>
        </p:nvSpPr>
        <p:spPr>
          <a:xfrm flipH="1" rot="10800000">
            <a:off x="3262461" y="102827"/>
            <a:ext cx="66612" cy="35546"/>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56"/>
          <p:cNvSpPr/>
          <p:nvPr/>
        </p:nvSpPr>
        <p:spPr>
          <a:xfrm flipH="1" rot="10800000">
            <a:off x="3287087" y="252633"/>
            <a:ext cx="49981" cy="49952"/>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6"/>
          <p:cNvSpPr/>
          <p:nvPr/>
        </p:nvSpPr>
        <p:spPr>
          <a:xfrm flipH="1" rot="10800000">
            <a:off x="3145950" y="211346"/>
            <a:ext cx="49952" cy="49981"/>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6"/>
          <p:cNvSpPr/>
          <p:nvPr/>
        </p:nvSpPr>
        <p:spPr>
          <a:xfrm flipH="1" rot="10800000">
            <a:off x="3195875" y="352513"/>
            <a:ext cx="49981" cy="41988"/>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4" name="Google Shape;10264;p56"/>
          <p:cNvGrpSpPr/>
          <p:nvPr/>
        </p:nvGrpSpPr>
        <p:grpSpPr>
          <a:xfrm>
            <a:off x="1537954" y="73563"/>
            <a:ext cx="142150" cy="237625"/>
            <a:chOff x="1690354" y="73563"/>
            <a:chExt cx="142150" cy="237625"/>
          </a:xfrm>
        </p:grpSpPr>
        <p:sp>
          <p:nvSpPr>
            <p:cNvPr id="10265" name="Google Shape;10265;p56"/>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6"/>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6"/>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6"/>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6"/>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6"/>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6"/>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6"/>
            <p:cNvSpPr/>
            <p:nvPr/>
          </p:nvSpPr>
          <p:spPr>
            <a:xfrm>
              <a:off x="1704554" y="229888"/>
              <a:ext cx="25" cy="7425"/>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6"/>
            <p:cNvSpPr/>
            <p:nvPr/>
          </p:nvSpPr>
          <p:spPr>
            <a:xfrm>
              <a:off x="1725604" y="109363"/>
              <a:ext cx="25" cy="6850"/>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6"/>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5" name="Google Shape;10275;p56"/>
          <p:cNvSpPr/>
          <p:nvPr/>
        </p:nvSpPr>
        <p:spPr>
          <a:xfrm>
            <a:off x="482725" y="1955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6"/>
          <p:cNvSpPr/>
          <p:nvPr/>
        </p:nvSpPr>
        <p:spPr>
          <a:xfrm>
            <a:off x="503750" y="1814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6"/>
          <p:cNvSpPr/>
          <p:nvPr/>
        </p:nvSpPr>
        <p:spPr>
          <a:xfrm>
            <a:off x="383250" y="1850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6"/>
          <p:cNvSpPr/>
          <p:nvPr/>
        </p:nvSpPr>
        <p:spPr>
          <a:xfrm>
            <a:off x="425875" y="1736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9" name="Google Shape;10279;p56"/>
          <p:cNvGrpSpPr/>
          <p:nvPr/>
        </p:nvGrpSpPr>
        <p:grpSpPr>
          <a:xfrm flipH="1">
            <a:off x="-17204" y="-9088"/>
            <a:ext cx="1079400" cy="888675"/>
            <a:chOff x="238125" y="2337550"/>
            <a:chExt cx="1079400" cy="888675"/>
          </a:xfrm>
        </p:grpSpPr>
        <p:sp>
          <p:nvSpPr>
            <p:cNvPr id="10280" name="Google Shape;10280;p56"/>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6"/>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6"/>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6"/>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6"/>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6"/>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6"/>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6"/>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6"/>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56"/>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6"/>
            <p:cNvSpPr/>
            <p:nvPr/>
          </p:nvSpPr>
          <p:spPr>
            <a:xfrm>
              <a:off x="463800" y="2669325"/>
              <a:ext cx="25" cy="14125"/>
            </a:xfrm>
            <a:custGeom>
              <a:rect b="b" l="l" r="r" t="t"/>
              <a:pathLst>
                <a:path extrusionOk="0" h="565" w="1">
                  <a:moveTo>
                    <a:pt x="1" y="0"/>
                  </a:moveTo>
                  <a:lnTo>
                    <a:pt x="1" y="564"/>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6"/>
            <p:cNvSpPr/>
            <p:nvPr/>
          </p:nvSpPr>
          <p:spPr>
            <a:xfrm>
              <a:off x="922525" y="2393975"/>
              <a:ext cx="25" cy="7350"/>
            </a:xfrm>
            <a:custGeom>
              <a:rect b="b" l="l" r="r" t="t"/>
              <a:pathLst>
                <a:path extrusionOk="0" h="294" w="1">
                  <a:moveTo>
                    <a:pt x="1" y="0"/>
                  </a:moveTo>
                  <a:lnTo>
                    <a:pt x="1" y="294"/>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6"/>
            <p:cNvSpPr/>
            <p:nvPr/>
          </p:nvSpPr>
          <p:spPr>
            <a:xfrm>
              <a:off x="477900" y="3141575"/>
              <a:ext cx="25" cy="25"/>
            </a:xfrm>
            <a:custGeom>
              <a:rect b="b" l="l" r="r" t="t"/>
              <a:pathLst>
                <a:path extrusionOk="0" h="1" w="1">
                  <a:moveTo>
                    <a:pt x="1" y="1"/>
                  </a:moveTo>
                  <a:lnTo>
                    <a:pt x="1"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6"/>
            <p:cNvSpPr/>
            <p:nvPr/>
          </p:nvSpPr>
          <p:spPr>
            <a:xfrm>
              <a:off x="915200" y="2401300"/>
              <a:ext cx="7350" cy="6800"/>
            </a:xfrm>
            <a:custGeom>
              <a:rect b="b" l="l" r="r" t="t"/>
              <a:pathLst>
                <a:path extrusionOk="0" h="272" w="294">
                  <a:moveTo>
                    <a:pt x="294" y="1"/>
                  </a:moveTo>
                  <a:lnTo>
                    <a:pt x="0" y="272"/>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6"/>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6"/>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6" name="Google Shape;10296;p56"/>
          <p:cNvSpPr/>
          <p:nvPr/>
        </p:nvSpPr>
        <p:spPr>
          <a:xfrm>
            <a:off x="3613063" y="4119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6"/>
          <p:cNvSpPr/>
          <p:nvPr/>
        </p:nvSpPr>
        <p:spPr>
          <a:xfrm>
            <a:off x="3762228" y="168454"/>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6"/>
          <p:cNvSpPr/>
          <p:nvPr/>
        </p:nvSpPr>
        <p:spPr>
          <a:xfrm>
            <a:off x="3921109" y="32091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6"/>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6"/>
          <p:cNvSpPr/>
          <p:nvPr/>
        </p:nvSpPr>
        <p:spPr>
          <a:xfrm>
            <a:off x="4679205" y="472406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6"/>
          <p:cNvSpPr/>
          <p:nvPr/>
        </p:nvSpPr>
        <p:spPr>
          <a:xfrm flipH="1">
            <a:off x="8639875" y="8268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6"/>
          <p:cNvSpPr/>
          <p:nvPr/>
        </p:nvSpPr>
        <p:spPr>
          <a:xfrm flipH="1">
            <a:off x="8788825" y="8410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6"/>
          <p:cNvSpPr/>
          <p:nvPr/>
        </p:nvSpPr>
        <p:spPr>
          <a:xfrm flipH="1">
            <a:off x="8725150" y="7657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6"/>
          <p:cNvSpPr/>
          <p:nvPr/>
        </p:nvSpPr>
        <p:spPr>
          <a:xfrm flipH="1">
            <a:off x="8703550" y="8898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6"/>
          <p:cNvSpPr/>
          <p:nvPr/>
        </p:nvSpPr>
        <p:spPr>
          <a:xfrm>
            <a:off x="106325" y="1349130"/>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6"/>
          <p:cNvSpPr/>
          <p:nvPr/>
        </p:nvSpPr>
        <p:spPr>
          <a:xfrm flipH="1" rot="10800000">
            <a:off x="6689350" y="46852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6"/>
          <p:cNvSpPr/>
          <p:nvPr/>
        </p:nvSpPr>
        <p:spPr>
          <a:xfrm flipH="1" rot="10800000">
            <a:off x="9004275" y="41030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6"/>
          <p:cNvSpPr/>
          <p:nvPr/>
        </p:nvSpPr>
        <p:spPr>
          <a:xfrm flipH="1" rot="10800000">
            <a:off x="7452600" y="475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6"/>
          <p:cNvSpPr/>
          <p:nvPr/>
        </p:nvSpPr>
        <p:spPr>
          <a:xfrm flipH="1" rot="10800000">
            <a:off x="8887863" y="433380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6"/>
          <p:cNvSpPr/>
          <p:nvPr/>
        </p:nvSpPr>
        <p:spPr>
          <a:xfrm>
            <a:off x="1980650" y="-47388"/>
            <a:ext cx="896025" cy="449050"/>
          </a:xfrm>
          <a:custGeom>
            <a:rect b="b" l="l" r="r" t="t"/>
            <a:pathLst>
              <a:path extrusionOk="0" h="17962" w="35841">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0311" name="Google Shape;10311;p56"/>
          <p:cNvSpPr/>
          <p:nvPr/>
        </p:nvSpPr>
        <p:spPr>
          <a:xfrm>
            <a:off x="8489173" y="1499875"/>
            <a:ext cx="255856" cy="374912"/>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6"/>
          <p:cNvSpPr/>
          <p:nvPr/>
        </p:nvSpPr>
        <p:spPr>
          <a:xfrm>
            <a:off x="5406916" y="274613"/>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6"/>
          <p:cNvSpPr/>
          <p:nvPr/>
        </p:nvSpPr>
        <p:spPr>
          <a:xfrm>
            <a:off x="5574820" y="64404"/>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6"/>
          <p:cNvSpPr/>
          <p:nvPr/>
        </p:nvSpPr>
        <p:spPr>
          <a:xfrm>
            <a:off x="5446539" y="319363"/>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6"/>
          <p:cNvSpPr/>
          <p:nvPr/>
        </p:nvSpPr>
        <p:spPr>
          <a:xfrm>
            <a:off x="5600838" y="103108"/>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6"/>
          <p:cNvSpPr/>
          <p:nvPr/>
        </p:nvSpPr>
        <p:spPr>
          <a:xfrm>
            <a:off x="6540188"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6"/>
          <p:cNvSpPr/>
          <p:nvPr/>
        </p:nvSpPr>
        <p:spPr>
          <a:xfrm>
            <a:off x="6689353"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6"/>
          <p:cNvSpPr/>
          <p:nvPr/>
        </p:nvSpPr>
        <p:spPr>
          <a:xfrm>
            <a:off x="6848234"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6"/>
          <p:cNvSpPr/>
          <p:nvPr/>
        </p:nvSpPr>
        <p:spPr>
          <a:xfrm>
            <a:off x="6187750" y="47205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6"/>
          <p:cNvSpPr/>
          <p:nvPr/>
        </p:nvSpPr>
        <p:spPr>
          <a:xfrm flipH="1" rot="10800000">
            <a:off x="5807550" y="35752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6"/>
          <p:cNvSpPr txBox="1"/>
          <p:nvPr>
            <p:ph type="title"/>
          </p:nvPr>
        </p:nvSpPr>
        <p:spPr>
          <a:xfrm>
            <a:off x="795300" y="993475"/>
            <a:ext cx="53934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0322" name="Google Shape;10322;p56"/>
          <p:cNvSpPr txBox="1"/>
          <p:nvPr>
            <p:ph idx="1" type="body"/>
          </p:nvPr>
        </p:nvSpPr>
        <p:spPr>
          <a:xfrm>
            <a:off x="795300" y="1777345"/>
            <a:ext cx="3699600" cy="2372700"/>
          </a:xfrm>
          <a:prstGeom prst="rect">
            <a:avLst/>
          </a:prstGeom>
          <a:noFill/>
          <a:ln>
            <a:noFill/>
          </a:ln>
        </p:spPr>
        <p:txBody>
          <a:bodyPr anchorCtr="0" anchor="t" bIns="91425" lIns="91425" spcFirstLastPara="1" rIns="91425" wrap="square" tIns="91425">
            <a:noAutofit/>
          </a:bodyPr>
          <a:lstStyle>
            <a:lvl1pPr indent="-317500" lvl="0" marL="457200" rtl="0" algn="l">
              <a:lnSpc>
                <a:spcPct val="100000"/>
              </a:lnSpc>
              <a:spcBef>
                <a:spcPts val="0"/>
              </a:spcBef>
              <a:spcAft>
                <a:spcPts val="0"/>
              </a:spcAft>
              <a:buSzPts val="1400"/>
              <a:buChar char="●"/>
              <a:defRPr/>
            </a:lvl1pPr>
            <a:lvl2pPr indent="-317500" lvl="1" marL="914400" rtl="0" algn="l">
              <a:lnSpc>
                <a:spcPct val="115000"/>
              </a:lnSpc>
              <a:spcBef>
                <a:spcPts val="0"/>
              </a:spcBef>
              <a:spcAft>
                <a:spcPts val="0"/>
              </a:spcAft>
              <a:buSzPts val="1400"/>
              <a:buChar char="○"/>
              <a:defRPr/>
            </a:lvl2pPr>
            <a:lvl3pPr indent="-317500" lvl="2" marL="1371600" rtl="0" algn="l">
              <a:lnSpc>
                <a:spcPct val="115000"/>
              </a:lnSpc>
              <a:spcBef>
                <a:spcPts val="0"/>
              </a:spcBef>
              <a:spcAft>
                <a:spcPts val="0"/>
              </a:spcAft>
              <a:buSzPts val="1400"/>
              <a:buChar char="■"/>
              <a:defRPr/>
            </a:lvl3pPr>
            <a:lvl4pPr indent="-317500" lvl="3" marL="1828800" rtl="0" algn="l">
              <a:lnSpc>
                <a:spcPct val="115000"/>
              </a:lnSpc>
              <a:spcBef>
                <a:spcPts val="0"/>
              </a:spcBef>
              <a:spcAft>
                <a:spcPts val="0"/>
              </a:spcAft>
              <a:buSzPts val="1400"/>
              <a:buChar char="●"/>
              <a:defRPr/>
            </a:lvl4pPr>
            <a:lvl5pPr indent="-317500" lvl="4" marL="2286000" rtl="0" algn="l">
              <a:lnSpc>
                <a:spcPct val="115000"/>
              </a:lnSpc>
              <a:spcBef>
                <a:spcPts val="0"/>
              </a:spcBef>
              <a:spcAft>
                <a:spcPts val="0"/>
              </a:spcAft>
              <a:buSzPts val="1400"/>
              <a:buChar char="○"/>
              <a:defRPr/>
            </a:lvl5pPr>
            <a:lvl6pPr indent="-317500" lvl="5" marL="2743200" rtl="0" algn="l">
              <a:lnSpc>
                <a:spcPct val="115000"/>
              </a:lnSpc>
              <a:spcBef>
                <a:spcPts val="0"/>
              </a:spcBef>
              <a:spcAft>
                <a:spcPts val="0"/>
              </a:spcAft>
              <a:buSzPts val="1400"/>
              <a:buChar char="■"/>
              <a:defRPr/>
            </a:lvl6pPr>
            <a:lvl7pPr indent="-317500" lvl="6" marL="3200400" rtl="0" algn="l">
              <a:lnSpc>
                <a:spcPct val="115000"/>
              </a:lnSpc>
              <a:spcBef>
                <a:spcPts val="0"/>
              </a:spcBef>
              <a:spcAft>
                <a:spcPts val="0"/>
              </a:spcAft>
              <a:buSzPts val="1400"/>
              <a:buChar char="●"/>
              <a:defRPr/>
            </a:lvl7pPr>
            <a:lvl8pPr indent="-317500" lvl="7" marL="3657600" rtl="0" algn="l">
              <a:lnSpc>
                <a:spcPct val="115000"/>
              </a:lnSpc>
              <a:spcBef>
                <a:spcPts val="0"/>
              </a:spcBef>
              <a:spcAft>
                <a:spcPts val="0"/>
              </a:spcAft>
              <a:buSzPts val="1400"/>
              <a:buChar char="○"/>
              <a:defRPr/>
            </a:lvl8pPr>
            <a:lvl9pPr indent="-317500" lvl="8" marL="4114800" rtl="0" algn="l">
              <a:lnSpc>
                <a:spcPct val="115000"/>
              </a:lnSpc>
              <a:spcBef>
                <a:spcPts val="0"/>
              </a:spcBef>
              <a:spcAft>
                <a:spcPts val="0"/>
              </a:spcAft>
              <a:buSzPts val="1400"/>
              <a:buChar char="■"/>
              <a:defRPr/>
            </a:lvl9pPr>
          </a:lstStyle>
          <a:p/>
        </p:txBody>
      </p:sp>
      <p:sp>
        <p:nvSpPr>
          <p:cNvPr id="10323" name="Google Shape;10323;p56"/>
          <p:cNvSpPr/>
          <p:nvPr/>
        </p:nvSpPr>
        <p:spPr>
          <a:xfrm>
            <a:off x="569150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6"/>
          <p:cNvSpPr/>
          <p:nvPr/>
        </p:nvSpPr>
        <p:spPr>
          <a:xfrm>
            <a:off x="623515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56"/>
          <p:cNvSpPr/>
          <p:nvPr/>
        </p:nvSpPr>
        <p:spPr>
          <a:xfrm flipH="1">
            <a:off x="6632670" y="3079129"/>
            <a:ext cx="1327375" cy="512034"/>
          </a:xfrm>
          <a:custGeom>
            <a:rect b="b" l="l" r="r" t="t"/>
            <a:pathLst>
              <a:path extrusionOk="0" h="11905" w="30862">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6"/>
          <p:cNvSpPr/>
          <p:nvPr/>
        </p:nvSpPr>
        <p:spPr>
          <a:xfrm>
            <a:off x="7277320" y="1648013"/>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6"/>
          <p:cNvSpPr/>
          <p:nvPr/>
        </p:nvSpPr>
        <p:spPr>
          <a:xfrm>
            <a:off x="6628695" y="390031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6"/>
          <p:cNvSpPr/>
          <p:nvPr/>
        </p:nvSpPr>
        <p:spPr>
          <a:xfrm>
            <a:off x="6974158" y="3732644"/>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6"/>
          <p:cNvSpPr/>
          <p:nvPr/>
        </p:nvSpPr>
        <p:spPr>
          <a:xfrm>
            <a:off x="8064140" y="390293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6"/>
          <p:cNvSpPr/>
          <p:nvPr/>
        </p:nvSpPr>
        <p:spPr>
          <a:xfrm>
            <a:off x="7319795" y="3762632"/>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6"/>
          <p:cNvSpPr/>
          <p:nvPr/>
        </p:nvSpPr>
        <p:spPr>
          <a:xfrm>
            <a:off x="7741995" y="3754457"/>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6"/>
          <p:cNvSpPr/>
          <p:nvPr/>
        </p:nvSpPr>
        <p:spPr>
          <a:xfrm>
            <a:off x="6193070" y="257000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6"/>
          <p:cNvSpPr/>
          <p:nvPr/>
        </p:nvSpPr>
        <p:spPr>
          <a:xfrm>
            <a:off x="8331373" y="3508100"/>
            <a:ext cx="108689" cy="105703"/>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6"/>
          <p:cNvSpPr/>
          <p:nvPr/>
        </p:nvSpPr>
        <p:spPr>
          <a:xfrm>
            <a:off x="8358164" y="3537918"/>
            <a:ext cx="45680" cy="449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6"/>
          <p:cNvSpPr/>
          <p:nvPr/>
        </p:nvSpPr>
        <p:spPr>
          <a:xfrm>
            <a:off x="8205708" y="207280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6"/>
          <p:cNvSpPr/>
          <p:nvPr/>
        </p:nvSpPr>
        <p:spPr>
          <a:xfrm>
            <a:off x="8455902" y="201572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6"/>
          <p:cNvSpPr/>
          <p:nvPr/>
        </p:nvSpPr>
        <p:spPr>
          <a:xfrm>
            <a:off x="8300187" y="201609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6"/>
          <p:cNvSpPr/>
          <p:nvPr/>
        </p:nvSpPr>
        <p:spPr>
          <a:xfrm>
            <a:off x="8362802" y="21088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6"/>
          <p:cNvSpPr/>
          <p:nvPr/>
        </p:nvSpPr>
        <p:spPr>
          <a:xfrm>
            <a:off x="6859921" y="4094652"/>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6"/>
          <p:cNvSpPr/>
          <p:nvPr/>
        </p:nvSpPr>
        <p:spPr>
          <a:xfrm>
            <a:off x="7013474" y="4091523"/>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6"/>
          <p:cNvSpPr/>
          <p:nvPr/>
        </p:nvSpPr>
        <p:spPr>
          <a:xfrm>
            <a:off x="7184073" y="4096448"/>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6"/>
          <p:cNvSpPr/>
          <p:nvPr/>
        </p:nvSpPr>
        <p:spPr>
          <a:xfrm>
            <a:off x="5878313" y="391299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6"/>
          <p:cNvSpPr/>
          <p:nvPr/>
        </p:nvSpPr>
        <p:spPr>
          <a:xfrm>
            <a:off x="6020438" y="401432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6"/>
          <p:cNvSpPr/>
          <p:nvPr/>
        </p:nvSpPr>
        <p:spPr>
          <a:xfrm>
            <a:off x="6027263" y="376404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6"/>
          <p:cNvSpPr/>
          <p:nvPr/>
        </p:nvSpPr>
        <p:spPr>
          <a:xfrm>
            <a:off x="6176788" y="391299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6"/>
          <p:cNvSpPr/>
          <p:nvPr/>
        </p:nvSpPr>
        <p:spPr>
          <a:xfrm>
            <a:off x="7412055" y="73831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6"/>
          <p:cNvSpPr/>
          <p:nvPr/>
        </p:nvSpPr>
        <p:spPr>
          <a:xfrm>
            <a:off x="7421430" y="2786507"/>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6"/>
          <p:cNvSpPr/>
          <p:nvPr/>
        </p:nvSpPr>
        <p:spPr>
          <a:xfrm>
            <a:off x="7716212" y="2584038"/>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6"/>
          <p:cNvSpPr/>
          <p:nvPr/>
        </p:nvSpPr>
        <p:spPr>
          <a:xfrm>
            <a:off x="8237557" y="1393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56"/>
          <p:cNvSpPr/>
          <p:nvPr/>
        </p:nvSpPr>
        <p:spPr>
          <a:xfrm>
            <a:off x="7457860" y="2868820"/>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6"/>
          <p:cNvSpPr/>
          <p:nvPr/>
        </p:nvSpPr>
        <p:spPr>
          <a:xfrm>
            <a:off x="7743927" y="2615342"/>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6"/>
          <p:cNvSpPr/>
          <p:nvPr/>
        </p:nvSpPr>
        <p:spPr>
          <a:xfrm>
            <a:off x="8255756" y="1420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6"/>
          <p:cNvSpPr/>
          <p:nvPr/>
        </p:nvSpPr>
        <p:spPr>
          <a:xfrm flipH="1">
            <a:off x="8064656" y="2345075"/>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6"/>
          <p:cNvSpPr/>
          <p:nvPr/>
        </p:nvSpPr>
        <p:spPr>
          <a:xfrm flipH="1">
            <a:off x="8066953" y="2526443"/>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6"/>
          <p:cNvSpPr/>
          <p:nvPr/>
        </p:nvSpPr>
        <p:spPr>
          <a:xfrm flipH="1">
            <a:off x="8055792" y="2716926"/>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56"/>
          <p:cNvSpPr/>
          <p:nvPr/>
        </p:nvSpPr>
        <p:spPr>
          <a:xfrm flipH="1">
            <a:off x="7473757" y="160586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6"/>
          <p:cNvSpPr/>
          <p:nvPr/>
        </p:nvSpPr>
        <p:spPr>
          <a:xfrm flipH="1">
            <a:off x="7457853" y="138024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6"/>
          <p:cNvSpPr/>
          <p:nvPr/>
        </p:nvSpPr>
        <p:spPr>
          <a:xfrm flipH="1">
            <a:off x="7232678" y="1536981"/>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359" name="Shape 10359"/>
        <p:cNvGrpSpPr/>
        <p:nvPr/>
      </p:nvGrpSpPr>
      <p:grpSpPr>
        <a:xfrm>
          <a:off x="0" y="0"/>
          <a:ext cx="0" cy="0"/>
          <a:chOff x="0" y="0"/>
          <a:chExt cx="0" cy="0"/>
        </a:xfrm>
      </p:grpSpPr>
      <p:grpSp>
        <p:nvGrpSpPr>
          <p:cNvPr id="10360" name="Google Shape;10360;p57"/>
          <p:cNvGrpSpPr/>
          <p:nvPr/>
        </p:nvGrpSpPr>
        <p:grpSpPr>
          <a:xfrm>
            <a:off x="-18275" y="-52337"/>
            <a:ext cx="9191374" cy="5226625"/>
            <a:chOff x="-35391" y="-52337"/>
            <a:chExt cx="9191374" cy="5226625"/>
          </a:xfrm>
        </p:grpSpPr>
        <p:grpSp>
          <p:nvGrpSpPr>
            <p:cNvPr id="10361" name="Google Shape;10361;p57"/>
            <p:cNvGrpSpPr/>
            <p:nvPr/>
          </p:nvGrpSpPr>
          <p:grpSpPr>
            <a:xfrm>
              <a:off x="5178375" y="-45050"/>
              <a:ext cx="3977608" cy="5216450"/>
              <a:chOff x="5178375" y="-45050"/>
              <a:chExt cx="3977608" cy="5216450"/>
            </a:xfrm>
          </p:grpSpPr>
          <p:grpSp>
            <p:nvGrpSpPr>
              <p:cNvPr id="10362" name="Google Shape;10362;p57"/>
              <p:cNvGrpSpPr/>
              <p:nvPr/>
            </p:nvGrpSpPr>
            <p:grpSpPr>
              <a:xfrm>
                <a:off x="5178375" y="-45050"/>
                <a:ext cx="3977608" cy="5216450"/>
                <a:chOff x="5178375" y="-51179"/>
                <a:chExt cx="3977608" cy="5216450"/>
              </a:xfrm>
            </p:grpSpPr>
            <p:sp>
              <p:nvSpPr>
                <p:cNvPr id="10363" name="Google Shape;10363;p5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5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5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5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5" name="Google Shape;10395;p5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57"/>
            <p:cNvGrpSpPr/>
            <p:nvPr/>
          </p:nvGrpSpPr>
          <p:grpSpPr>
            <a:xfrm>
              <a:off x="-35391" y="-52337"/>
              <a:ext cx="5221525" cy="5226625"/>
              <a:chOff x="1190625" y="238125"/>
              <a:chExt cx="5221525" cy="5226625"/>
            </a:xfrm>
          </p:grpSpPr>
          <p:sp>
            <p:nvSpPr>
              <p:cNvPr id="10400" name="Google Shape;10400;p5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5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5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5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441" name="Google Shape;10441;p57"/>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7"/>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7"/>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7"/>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7"/>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7"/>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7"/>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7"/>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7"/>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7"/>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7"/>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7"/>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7"/>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7"/>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7"/>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7"/>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57"/>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57"/>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7"/>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7"/>
          <p:cNvSpPr/>
          <p:nvPr/>
        </p:nvSpPr>
        <p:spPr>
          <a:xfrm>
            <a:off x="661150" y="902775"/>
            <a:ext cx="25" cy="6850"/>
          </a:xfrm>
          <a:custGeom>
            <a:rect b="b" l="l" r="r" t="t"/>
            <a:pathLst>
              <a:path extrusionOk="0" h="274" w="1">
                <a:moveTo>
                  <a:pt x="1" y="0"/>
                </a:moveTo>
                <a:lnTo>
                  <a:pt x="1" y="273"/>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7"/>
          <p:cNvSpPr/>
          <p:nvPr/>
        </p:nvSpPr>
        <p:spPr>
          <a:xfrm>
            <a:off x="696400" y="803275"/>
            <a:ext cx="7425" cy="25"/>
          </a:xfrm>
          <a:custGeom>
            <a:rect b="b" l="l" r="r" t="t"/>
            <a:pathLst>
              <a:path extrusionOk="0" h="1" w="297">
                <a:moveTo>
                  <a:pt x="296"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7"/>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7"/>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7"/>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7"/>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7"/>
          <p:cNvSpPr/>
          <p:nvPr/>
        </p:nvSpPr>
        <p:spPr>
          <a:xfrm>
            <a:off x="682175" y="831700"/>
            <a:ext cx="25" cy="25"/>
          </a:xfrm>
          <a:custGeom>
            <a:rect b="b" l="l" r="r" t="t"/>
            <a:pathLst>
              <a:path extrusionOk="0" h="1" w="1">
                <a:moveTo>
                  <a:pt x="1" y="1"/>
                </a:moveTo>
                <a:lnTo>
                  <a:pt x="1" y="1"/>
                </a:lnTo>
                <a:lnTo>
                  <a:pt x="1"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7"/>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7"/>
          <p:cNvSpPr/>
          <p:nvPr/>
        </p:nvSpPr>
        <p:spPr>
          <a:xfrm>
            <a:off x="6737150" y="4625318"/>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7"/>
          <p:cNvSpPr/>
          <p:nvPr/>
        </p:nvSpPr>
        <p:spPr>
          <a:xfrm>
            <a:off x="4132200" y="4764918"/>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7"/>
          <p:cNvSpPr/>
          <p:nvPr/>
        </p:nvSpPr>
        <p:spPr>
          <a:xfrm>
            <a:off x="3975875" y="4680868"/>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7"/>
          <p:cNvSpPr/>
          <p:nvPr/>
        </p:nvSpPr>
        <p:spPr>
          <a:xfrm>
            <a:off x="2146916" y="48656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7"/>
          <p:cNvSpPr/>
          <p:nvPr/>
        </p:nvSpPr>
        <p:spPr>
          <a:xfrm>
            <a:off x="2289041" y="49669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7"/>
          <p:cNvSpPr/>
          <p:nvPr/>
        </p:nvSpPr>
        <p:spPr>
          <a:xfrm>
            <a:off x="2295866" y="47167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7"/>
          <p:cNvSpPr/>
          <p:nvPr/>
        </p:nvSpPr>
        <p:spPr>
          <a:xfrm>
            <a:off x="2445391" y="48656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7"/>
          <p:cNvSpPr/>
          <p:nvPr/>
        </p:nvSpPr>
        <p:spPr>
          <a:xfrm>
            <a:off x="4331175" y="4675343"/>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7"/>
          <p:cNvSpPr/>
          <p:nvPr/>
        </p:nvSpPr>
        <p:spPr>
          <a:xfrm>
            <a:off x="1064775" y="48099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7"/>
          <p:cNvSpPr/>
          <p:nvPr/>
        </p:nvSpPr>
        <p:spPr>
          <a:xfrm>
            <a:off x="4153825" y="4625318"/>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7"/>
          <p:cNvSpPr/>
          <p:nvPr/>
        </p:nvSpPr>
        <p:spPr>
          <a:xfrm>
            <a:off x="8729025" y="218578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7"/>
          <p:cNvSpPr/>
          <p:nvPr/>
        </p:nvSpPr>
        <p:spPr>
          <a:xfrm>
            <a:off x="8505050" y="19939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7"/>
          <p:cNvSpPr/>
          <p:nvPr/>
        </p:nvSpPr>
        <p:spPr>
          <a:xfrm>
            <a:off x="4416450" y="4625318"/>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7"/>
          <p:cNvSpPr/>
          <p:nvPr/>
        </p:nvSpPr>
        <p:spPr>
          <a:xfrm>
            <a:off x="3904800" y="4625318"/>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7"/>
          <p:cNvSpPr/>
          <p:nvPr/>
        </p:nvSpPr>
        <p:spPr>
          <a:xfrm>
            <a:off x="8352750" y="48922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7"/>
          <p:cNvSpPr/>
          <p:nvPr/>
        </p:nvSpPr>
        <p:spPr>
          <a:xfrm>
            <a:off x="8416425" y="48170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7"/>
          <p:cNvSpPr/>
          <p:nvPr/>
        </p:nvSpPr>
        <p:spPr>
          <a:xfrm>
            <a:off x="8438025" y="49411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7"/>
          <p:cNvSpPr/>
          <p:nvPr/>
        </p:nvSpPr>
        <p:spPr>
          <a:xfrm>
            <a:off x="6373850" y="4920617"/>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7"/>
          <p:cNvSpPr/>
          <p:nvPr/>
        </p:nvSpPr>
        <p:spPr>
          <a:xfrm>
            <a:off x="6409075" y="4830317"/>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7"/>
          <p:cNvSpPr/>
          <p:nvPr/>
        </p:nvSpPr>
        <p:spPr>
          <a:xfrm>
            <a:off x="6338025" y="4813192"/>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7"/>
          <p:cNvSpPr/>
          <p:nvPr/>
        </p:nvSpPr>
        <p:spPr>
          <a:xfrm>
            <a:off x="6494350" y="4816092"/>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7"/>
          <p:cNvSpPr/>
          <p:nvPr/>
        </p:nvSpPr>
        <p:spPr>
          <a:xfrm>
            <a:off x="6451725" y="4939117"/>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7"/>
          <p:cNvSpPr/>
          <p:nvPr/>
        </p:nvSpPr>
        <p:spPr>
          <a:xfrm>
            <a:off x="6409075" y="4737642"/>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7"/>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7"/>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3" name="Google Shape;10493;p57"/>
          <p:cNvGrpSpPr/>
          <p:nvPr/>
        </p:nvGrpSpPr>
        <p:grpSpPr>
          <a:xfrm>
            <a:off x="0" y="4148771"/>
            <a:ext cx="1204679" cy="994936"/>
            <a:chOff x="0" y="4245300"/>
            <a:chExt cx="1087550" cy="898200"/>
          </a:xfrm>
        </p:grpSpPr>
        <p:sp>
          <p:nvSpPr>
            <p:cNvPr id="10494" name="Google Shape;10494;p57"/>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7"/>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7"/>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7"/>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8" name="Google Shape;10498;p57"/>
          <p:cNvSpPr/>
          <p:nvPr/>
        </p:nvSpPr>
        <p:spPr>
          <a:xfrm>
            <a:off x="6929300" y="4911467"/>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7"/>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7"/>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7"/>
          <p:cNvSpPr/>
          <p:nvPr/>
        </p:nvSpPr>
        <p:spPr>
          <a:xfrm>
            <a:off x="397925" y="5072400"/>
            <a:ext cx="25" cy="6850"/>
          </a:xfrm>
          <a:custGeom>
            <a:rect b="b" l="l" r="r" t="t"/>
            <a:pathLst>
              <a:path extrusionOk="0" h="274" w="1">
                <a:moveTo>
                  <a:pt x="1" y="274"/>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7"/>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7"/>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7"/>
          <p:cNvSpPr/>
          <p:nvPr/>
        </p:nvSpPr>
        <p:spPr>
          <a:xfrm>
            <a:off x="6865075" y="4625318"/>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7"/>
          <p:cNvSpPr/>
          <p:nvPr/>
        </p:nvSpPr>
        <p:spPr>
          <a:xfrm>
            <a:off x="7007200" y="4615180"/>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7"/>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7"/>
          <p:cNvSpPr/>
          <p:nvPr/>
        </p:nvSpPr>
        <p:spPr>
          <a:xfrm>
            <a:off x="4367000" y="4795868"/>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8" name="Google Shape;10508;p57"/>
          <p:cNvGrpSpPr/>
          <p:nvPr/>
        </p:nvGrpSpPr>
        <p:grpSpPr>
          <a:xfrm>
            <a:off x="3907013" y="4854350"/>
            <a:ext cx="142150" cy="234825"/>
            <a:chOff x="2045400" y="4062413"/>
            <a:chExt cx="142150" cy="234825"/>
          </a:xfrm>
        </p:grpSpPr>
        <p:sp>
          <p:nvSpPr>
            <p:cNvPr id="10509" name="Google Shape;10509;p57"/>
            <p:cNvSpPr/>
            <p:nvPr/>
          </p:nvSpPr>
          <p:spPr>
            <a:xfrm>
              <a:off x="2052775" y="40624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57"/>
            <p:cNvSpPr/>
            <p:nvPr/>
          </p:nvSpPr>
          <p:spPr>
            <a:xfrm>
              <a:off x="2045400" y="41619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57"/>
            <p:cNvSpPr/>
            <p:nvPr/>
          </p:nvSpPr>
          <p:spPr>
            <a:xfrm>
              <a:off x="2130675" y="42119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7"/>
            <p:cNvSpPr/>
            <p:nvPr/>
          </p:nvSpPr>
          <p:spPr>
            <a:xfrm>
              <a:off x="2123850" y="41408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7"/>
            <p:cNvSpPr/>
            <p:nvPr/>
          </p:nvSpPr>
          <p:spPr>
            <a:xfrm>
              <a:off x="2073825" y="4095163"/>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7"/>
            <p:cNvSpPr/>
            <p:nvPr/>
          </p:nvSpPr>
          <p:spPr>
            <a:xfrm>
              <a:off x="2088025" y="41779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7"/>
            <p:cNvSpPr/>
            <p:nvPr/>
          </p:nvSpPr>
          <p:spPr>
            <a:xfrm>
              <a:off x="2144875" y="41692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7"/>
            <p:cNvSpPr/>
            <p:nvPr/>
          </p:nvSpPr>
          <p:spPr>
            <a:xfrm>
              <a:off x="2130675" y="41692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7"/>
            <p:cNvSpPr/>
            <p:nvPr/>
          </p:nvSpPr>
          <p:spPr>
            <a:xfrm>
              <a:off x="2095425" y="4105063"/>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7"/>
            <p:cNvSpPr/>
            <p:nvPr/>
          </p:nvSpPr>
          <p:spPr>
            <a:xfrm>
              <a:off x="2152275" y="41619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9" name="Google Shape;10519;p57"/>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7"/>
          <p:cNvSpPr/>
          <p:nvPr/>
        </p:nvSpPr>
        <p:spPr>
          <a:xfrm>
            <a:off x="8330529" y="24761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7"/>
          <p:cNvSpPr/>
          <p:nvPr/>
        </p:nvSpPr>
        <p:spPr>
          <a:xfrm>
            <a:off x="8867454" y="33383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7"/>
          <p:cNvSpPr/>
          <p:nvPr/>
        </p:nvSpPr>
        <p:spPr>
          <a:xfrm>
            <a:off x="8725866" y="421052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7"/>
          <p:cNvSpPr/>
          <p:nvPr/>
        </p:nvSpPr>
        <p:spPr>
          <a:xfrm>
            <a:off x="8740066" y="400910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7"/>
          <p:cNvSpPr/>
          <p:nvPr/>
        </p:nvSpPr>
        <p:spPr>
          <a:xfrm>
            <a:off x="8562141" y="410857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7"/>
          <p:cNvSpPr/>
          <p:nvPr/>
        </p:nvSpPr>
        <p:spPr>
          <a:xfrm>
            <a:off x="8526891" y="42174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7"/>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7"/>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7"/>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7"/>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7"/>
          <p:cNvSpPr/>
          <p:nvPr/>
        </p:nvSpPr>
        <p:spPr>
          <a:xfrm>
            <a:off x="3392688" y="4151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7"/>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57"/>
          <p:cNvSpPr/>
          <p:nvPr/>
        </p:nvSpPr>
        <p:spPr>
          <a:xfrm>
            <a:off x="8508463" y="163317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57"/>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7"/>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57"/>
          <p:cNvSpPr/>
          <p:nvPr/>
        </p:nvSpPr>
        <p:spPr>
          <a:xfrm>
            <a:off x="8579513" y="171845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57"/>
          <p:cNvSpPr/>
          <p:nvPr/>
        </p:nvSpPr>
        <p:spPr>
          <a:xfrm flipH="1">
            <a:off x="8727341" y="120763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7"/>
          <p:cNvSpPr/>
          <p:nvPr/>
        </p:nvSpPr>
        <p:spPr>
          <a:xfrm>
            <a:off x="2827950" y="2668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7"/>
          <p:cNvSpPr/>
          <p:nvPr/>
        </p:nvSpPr>
        <p:spPr>
          <a:xfrm>
            <a:off x="173350" y="225118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7"/>
          <p:cNvSpPr/>
          <p:nvPr/>
        </p:nvSpPr>
        <p:spPr>
          <a:xfrm>
            <a:off x="237600" y="237713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7"/>
          <p:cNvSpPr/>
          <p:nvPr/>
        </p:nvSpPr>
        <p:spPr>
          <a:xfrm>
            <a:off x="322875" y="227768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7"/>
          <p:cNvSpPr/>
          <p:nvPr/>
        </p:nvSpPr>
        <p:spPr>
          <a:xfrm>
            <a:off x="88075" y="237358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7"/>
          <p:cNvSpPr/>
          <p:nvPr/>
        </p:nvSpPr>
        <p:spPr>
          <a:xfrm>
            <a:off x="173350" y="247988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7"/>
          <p:cNvSpPr/>
          <p:nvPr/>
        </p:nvSpPr>
        <p:spPr>
          <a:xfrm>
            <a:off x="301250" y="251013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7"/>
          <p:cNvSpPr/>
          <p:nvPr/>
        </p:nvSpPr>
        <p:spPr>
          <a:xfrm>
            <a:off x="393925" y="239461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7"/>
          <p:cNvSpPr/>
          <p:nvPr/>
        </p:nvSpPr>
        <p:spPr>
          <a:xfrm>
            <a:off x="2998500" y="406188"/>
            <a:ext cx="64275" cy="7947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7"/>
          <p:cNvSpPr/>
          <p:nvPr/>
        </p:nvSpPr>
        <p:spPr>
          <a:xfrm>
            <a:off x="3048550" y="249863"/>
            <a:ext cx="63675" cy="7947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57"/>
          <p:cNvSpPr/>
          <p:nvPr/>
        </p:nvSpPr>
        <p:spPr>
          <a:xfrm>
            <a:off x="472688" y="42136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7"/>
          <p:cNvSpPr/>
          <p:nvPr/>
        </p:nvSpPr>
        <p:spPr>
          <a:xfrm>
            <a:off x="607413" y="41113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7"/>
          <p:cNvSpPr/>
          <p:nvPr/>
        </p:nvSpPr>
        <p:spPr>
          <a:xfrm>
            <a:off x="572188" y="42068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7"/>
          <p:cNvSpPr/>
          <p:nvPr/>
        </p:nvSpPr>
        <p:spPr>
          <a:xfrm>
            <a:off x="529538" y="41215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7"/>
          <p:cNvSpPr/>
          <p:nvPr/>
        </p:nvSpPr>
        <p:spPr>
          <a:xfrm>
            <a:off x="639550"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7"/>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7"/>
          <p:cNvSpPr/>
          <p:nvPr/>
        </p:nvSpPr>
        <p:spPr>
          <a:xfrm>
            <a:off x="710600" y="3195138"/>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7"/>
          <p:cNvSpPr/>
          <p:nvPr/>
        </p:nvSpPr>
        <p:spPr>
          <a:xfrm>
            <a:off x="294450" y="252993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57"/>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6" name="Google Shape;10556;p57"/>
          <p:cNvGrpSpPr/>
          <p:nvPr/>
        </p:nvGrpSpPr>
        <p:grpSpPr>
          <a:xfrm>
            <a:off x="109350" y="3663113"/>
            <a:ext cx="320100" cy="469050"/>
            <a:chOff x="483200" y="2633463"/>
            <a:chExt cx="320100" cy="469050"/>
          </a:xfrm>
        </p:grpSpPr>
        <p:sp>
          <p:nvSpPr>
            <p:cNvPr id="10557" name="Google Shape;10557;p57"/>
            <p:cNvSpPr/>
            <p:nvPr/>
          </p:nvSpPr>
          <p:spPr>
            <a:xfrm>
              <a:off x="483200" y="263346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7"/>
            <p:cNvSpPr/>
            <p:nvPr/>
          </p:nvSpPr>
          <p:spPr>
            <a:xfrm>
              <a:off x="511625" y="291771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7"/>
            <p:cNvSpPr/>
            <p:nvPr/>
          </p:nvSpPr>
          <p:spPr>
            <a:xfrm>
              <a:off x="703800" y="292511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7"/>
            <p:cNvSpPr/>
            <p:nvPr/>
          </p:nvSpPr>
          <p:spPr>
            <a:xfrm>
              <a:off x="732225" y="292511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7"/>
            <p:cNvSpPr/>
            <p:nvPr/>
          </p:nvSpPr>
          <p:spPr>
            <a:xfrm>
              <a:off x="739025" y="296773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7"/>
            <p:cNvSpPr/>
            <p:nvPr/>
          </p:nvSpPr>
          <p:spPr>
            <a:xfrm>
              <a:off x="718000" y="290351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7"/>
            <p:cNvSpPr/>
            <p:nvPr/>
          </p:nvSpPr>
          <p:spPr>
            <a:xfrm>
              <a:off x="781675" y="267166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7"/>
            <p:cNvSpPr/>
            <p:nvPr/>
          </p:nvSpPr>
          <p:spPr>
            <a:xfrm>
              <a:off x="682175" y="277558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7"/>
            <p:cNvSpPr/>
            <p:nvPr/>
          </p:nvSpPr>
          <p:spPr>
            <a:xfrm>
              <a:off x="739025" y="2967738"/>
              <a:ext cx="7425" cy="25"/>
            </a:xfrm>
            <a:custGeom>
              <a:rect b="b" l="l" r="r" t="t"/>
              <a:pathLst>
                <a:path extrusionOk="0" h="1" w="297">
                  <a:moveTo>
                    <a:pt x="1" y="1"/>
                  </a:moveTo>
                  <a:lnTo>
                    <a:pt x="297"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7"/>
            <p:cNvSpPr/>
            <p:nvPr/>
          </p:nvSpPr>
          <p:spPr>
            <a:xfrm>
              <a:off x="753250" y="2960363"/>
              <a:ext cx="25" cy="7400"/>
            </a:xfrm>
            <a:custGeom>
              <a:rect b="b" l="l" r="r" t="t"/>
              <a:pathLst>
                <a:path extrusionOk="0" h="296" w="1">
                  <a:moveTo>
                    <a:pt x="0" y="296"/>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7"/>
            <p:cNvSpPr/>
            <p:nvPr/>
          </p:nvSpPr>
          <p:spPr>
            <a:xfrm>
              <a:off x="732225" y="296036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7"/>
            <p:cNvSpPr/>
            <p:nvPr/>
          </p:nvSpPr>
          <p:spPr>
            <a:xfrm>
              <a:off x="732225" y="2953538"/>
              <a:ext cx="25" cy="25"/>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7"/>
            <p:cNvSpPr/>
            <p:nvPr/>
          </p:nvSpPr>
          <p:spPr>
            <a:xfrm>
              <a:off x="732225" y="2925113"/>
              <a:ext cx="25" cy="25"/>
            </a:xfrm>
            <a:custGeom>
              <a:rect b="b" l="l" r="r" t="t"/>
              <a:pathLst>
                <a:path extrusionOk="0" h="1" w="1">
                  <a:moveTo>
                    <a:pt x="0" y="0"/>
                  </a:move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7"/>
            <p:cNvSpPr/>
            <p:nvPr/>
          </p:nvSpPr>
          <p:spPr>
            <a:xfrm>
              <a:off x="774850" y="2676113"/>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7"/>
            <p:cNvSpPr/>
            <p:nvPr/>
          </p:nvSpPr>
          <p:spPr>
            <a:xfrm>
              <a:off x="753250" y="283983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7"/>
            <p:cNvSpPr/>
            <p:nvPr/>
          </p:nvSpPr>
          <p:spPr>
            <a:xfrm>
              <a:off x="724825" y="2839838"/>
              <a:ext cx="7425" cy="25"/>
            </a:xfrm>
            <a:custGeom>
              <a:rect b="b" l="l" r="r" t="t"/>
              <a:pathLst>
                <a:path extrusionOk="0" h="1" w="297">
                  <a:moveTo>
                    <a:pt x="296" y="0"/>
                  </a:moveTo>
                  <a:lnTo>
                    <a:pt x="296" y="0"/>
                  </a:lnTo>
                  <a:cubicBezTo>
                    <a:pt x="0" y="0"/>
                    <a:pt x="0" y="0"/>
                    <a:pt x="296" y="0"/>
                  </a:cubicBezTo>
                  <a:lnTo>
                    <a:pt x="296"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3" name="Google Shape;10573;p57"/>
          <p:cNvSpPr/>
          <p:nvPr/>
        </p:nvSpPr>
        <p:spPr>
          <a:xfrm>
            <a:off x="2856375" y="3311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4" name="Google Shape;10574;p57"/>
          <p:cNvGrpSpPr/>
          <p:nvPr/>
        </p:nvGrpSpPr>
        <p:grpSpPr>
          <a:xfrm>
            <a:off x="4629100" y="4815013"/>
            <a:ext cx="163175" cy="249025"/>
            <a:chOff x="78450" y="4022338"/>
            <a:chExt cx="163175" cy="249025"/>
          </a:xfrm>
        </p:grpSpPr>
        <p:sp>
          <p:nvSpPr>
            <p:cNvPr id="10575" name="Google Shape;10575;p57"/>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7"/>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7"/>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7"/>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9" name="Google Shape;10579;p57"/>
          <p:cNvSpPr/>
          <p:nvPr/>
        </p:nvSpPr>
        <p:spPr>
          <a:xfrm>
            <a:off x="3020125" y="430613"/>
            <a:ext cx="21050" cy="35275"/>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7"/>
          <p:cNvSpPr/>
          <p:nvPr/>
        </p:nvSpPr>
        <p:spPr>
          <a:xfrm>
            <a:off x="3062750" y="270988"/>
            <a:ext cx="28450" cy="38550"/>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7"/>
          <p:cNvSpPr/>
          <p:nvPr/>
        </p:nvSpPr>
        <p:spPr>
          <a:xfrm>
            <a:off x="4948050" y="4607724"/>
            <a:ext cx="1141665" cy="51119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7"/>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7"/>
          <p:cNvSpPr/>
          <p:nvPr/>
        </p:nvSpPr>
        <p:spPr>
          <a:xfrm>
            <a:off x="1683775" y="1262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7"/>
          <p:cNvSpPr/>
          <p:nvPr/>
        </p:nvSpPr>
        <p:spPr>
          <a:xfrm>
            <a:off x="1584513" y="3137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7"/>
          <p:cNvSpPr/>
          <p:nvPr/>
        </p:nvSpPr>
        <p:spPr>
          <a:xfrm>
            <a:off x="881163" y="605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7"/>
          <p:cNvSpPr/>
          <p:nvPr/>
        </p:nvSpPr>
        <p:spPr>
          <a:xfrm flipH="1">
            <a:off x="7597412" y="2573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7"/>
          <p:cNvSpPr/>
          <p:nvPr/>
        </p:nvSpPr>
        <p:spPr>
          <a:xfrm flipH="1">
            <a:off x="7455287" y="3586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57"/>
          <p:cNvSpPr/>
          <p:nvPr/>
        </p:nvSpPr>
        <p:spPr>
          <a:xfrm flipH="1">
            <a:off x="7455287" y="1083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7"/>
          <p:cNvSpPr/>
          <p:nvPr/>
        </p:nvSpPr>
        <p:spPr>
          <a:xfrm flipH="1">
            <a:off x="7305762" y="2573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7"/>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7"/>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7"/>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7"/>
          <p:cNvSpPr/>
          <p:nvPr/>
        </p:nvSpPr>
        <p:spPr>
          <a:xfrm flipH="1" rot="10800000">
            <a:off x="644563" y="1343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7"/>
          <p:cNvSpPr/>
          <p:nvPr/>
        </p:nvSpPr>
        <p:spPr>
          <a:xfrm flipH="1" rot="10800000">
            <a:off x="665588" y="1471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7"/>
          <p:cNvSpPr/>
          <p:nvPr/>
        </p:nvSpPr>
        <p:spPr>
          <a:xfrm flipH="1" rot="10800000">
            <a:off x="545088" y="1436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7"/>
          <p:cNvSpPr/>
          <p:nvPr/>
        </p:nvSpPr>
        <p:spPr>
          <a:xfrm flipH="1" rot="10800000">
            <a:off x="587713" y="1556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7"/>
          <p:cNvSpPr/>
          <p:nvPr/>
        </p:nvSpPr>
        <p:spPr>
          <a:xfrm>
            <a:off x="8842750" y="884025"/>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7"/>
          <p:cNvSpPr/>
          <p:nvPr/>
        </p:nvSpPr>
        <p:spPr>
          <a:xfrm>
            <a:off x="8877975" y="793725"/>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7"/>
          <p:cNvSpPr/>
          <p:nvPr/>
        </p:nvSpPr>
        <p:spPr>
          <a:xfrm>
            <a:off x="8806925" y="776600"/>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7"/>
          <p:cNvSpPr/>
          <p:nvPr/>
        </p:nvSpPr>
        <p:spPr>
          <a:xfrm>
            <a:off x="8963250" y="779500"/>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7"/>
          <p:cNvSpPr/>
          <p:nvPr/>
        </p:nvSpPr>
        <p:spPr>
          <a:xfrm>
            <a:off x="8920625" y="902525"/>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7"/>
          <p:cNvSpPr/>
          <p:nvPr/>
        </p:nvSpPr>
        <p:spPr>
          <a:xfrm>
            <a:off x="8877975" y="70105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7"/>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7"/>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7"/>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7"/>
          <p:cNvSpPr/>
          <p:nvPr/>
        </p:nvSpPr>
        <p:spPr>
          <a:xfrm>
            <a:off x="8435688" y="23235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7" name="Google Shape;10607;p57"/>
          <p:cNvGrpSpPr/>
          <p:nvPr/>
        </p:nvGrpSpPr>
        <p:grpSpPr>
          <a:xfrm>
            <a:off x="7953634" y="-15457"/>
            <a:ext cx="1204718" cy="991850"/>
            <a:chOff x="238125" y="2337550"/>
            <a:chExt cx="1079400" cy="888675"/>
          </a:xfrm>
        </p:grpSpPr>
        <p:sp>
          <p:nvSpPr>
            <p:cNvPr id="10608" name="Google Shape;10608;p57"/>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7"/>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7"/>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7"/>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7"/>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7"/>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7"/>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7"/>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7"/>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7"/>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7"/>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7"/>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7"/>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7"/>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7"/>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7"/>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4" name="Google Shape;10624;p57"/>
          <p:cNvSpPr/>
          <p:nvPr/>
        </p:nvSpPr>
        <p:spPr>
          <a:xfrm>
            <a:off x="3957325" y="-26343"/>
            <a:ext cx="1262091" cy="562113"/>
          </a:xfrm>
          <a:custGeom>
            <a:rect b="b" l="l" r="r" t="t"/>
            <a:pathLst>
              <a:path extrusionOk="0" h="24125" w="54167">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96B4DD"/>
              </a:solidFill>
            </a:endParaRPr>
          </a:p>
        </p:txBody>
      </p:sp>
      <p:sp>
        <p:nvSpPr>
          <p:cNvPr id="10625" name="Google Shape;10625;p57"/>
          <p:cNvSpPr/>
          <p:nvPr/>
        </p:nvSpPr>
        <p:spPr>
          <a:xfrm>
            <a:off x="-29375" y="2749525"/>
            <a:ext cx="733200" cy="800475"/>
          </a:xfrm>
          <a:custGeom>
            <a:rect b="b" l="l" r="r" t="t"/>
            <a:pathLst>
              <a:path extrusionOk="0" h="32019" w="29328">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7"/>
          <p:cNvSpPr/>
          <p:nvPr/>
        </p:nvSpPr>
        <p:spPr>
          <a:xfrm>
            <a:off x="7056163" y="4731019"/>
            <a:ext cx="1105400" cy="426407"/>
          </a:xfrm>
          <a:custGeom>
            <a:rect b="b" l="l" r="r" t="t"/>
            <a:pathLst>
              <a:path extrusionOk="0" h="11905" w="30862">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7"/>
          <p:cNvSpPr/>
          <p:nvPr/>
        </p:nvSpPr>
        <p:spPr>
          <a:xfrm flipH="1">
            <a:off x="8535875" y="1085225"/>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7"/>
          <p:cNvSpPr/>
          <p:nvPr/>
        </p:nvSpPr>
        <p:spPr>
          <a:xfrm flipH="1">
            <a:off x="8469750" y="956850"/>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7"/>
          <p:cNvSpPr/>
          <p:nvPr/>
        </p:nvSpPr>
        <p:spPr>
          <a:xfrm flipH="1">
            <a:off x="8469750" y="1233425"/>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7"/>
          <p:cNvSpPr/>
          <p:nvPr/>
        </p:nvSpPr>
        <p:spPr>
          <a:xfrm flipH="1">
            <a:off x="8431400" y="1095875"/>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7"/>
          <p:cNvSpPr/>
          <p:nvPr/>
        </p:nvSpPr>
        <p:spPr>
          <a:xfrm flipH="1">
            <a:off x="8431400" y="1299550"/>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7"/>
          <p:cNvSpPr/>
          <p:nvPr/>
        </p:nvSpPr>
        <p:spPr>
          <a:xfrm flipH="1">
            <a:off x="8431400" y="902775"/>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7"/>
          <p:cNvSpPr/>
          <p:nvPr/>
        </p:nvSpPr>
        <p:spPr>
          <a:xfrm flipH="1">
            <a:off x="8563650" y="1261200"/>
            <a:ext cx="5325" cy="25"/>
          </a:xfrm>
          <a:custGeom>
            <a:rect b="b" l="l" r="r" t="t"/>
            <a:pathLst>
              <a:path extrusionOk="0" h="1" w="213">
                <a:moveTo>
                  <a:pt x="212" y="0"/>
                </a:moveTo>
                <a:lnTo>
                  <a:pt x="1" y="0"/>
                </a:lnTo>
                <a:lnTo>
                  <a:pt x="212" y="0"/>
                </a:lnTo>
                <a:lnTo>
                  <a:pt x="212"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7"/>
          <p:cNvSpPr/>
          <p:nvPr/>
        </p:nvSpPr>
        <p:spPr>
          <a:xfrm>
            <a:off x="1234200" y="4625318"/>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7"/>
          <p:cNvSpPr/>
          <p:nvPr/>
        </p:nvSpPr>
        <p:spPr>
          <a:xfrm>
            <a:off x="1362125" y="4625318"/>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7"/>
          <p:cNvSpPr/>
          <p:nvPr/>
        </p:nvSpPr>
        <p:spPr>
          <a:xfrm>
            <a:off x="1504250" y="4615180"/>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7"/>
          <p:cNvSpPr/>
          <p:nvPr/>
        </p:nvSpPr>
        <p:spPr>
          <a:xfrm>
            <a:off x="1872375" y="9652"/>
            <a:ext cx="831144" cy="416775"/>
          </a:xfrm>
          <a:custGeom>
            <a:rect b="b" l="l" r="r" t="t"/>
            <a:pathLst>
              <a:path extrusionOk="0" h="14034" w="27987">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7"/>
          <p:cNvSpPr/>
          <p:nvPr/>
        </p:nvSpPr>
        <p:spPr>
          <a:xfrm>
            <a:off x="2731306" y="4710875"/>
            <a:ext cx="1092693" cy="426414"/>
          </a:xfrm>
          <a:custGeom>
            <a:rect b="b" l="l" r="r" t="t"/>
            <a:pathLst>
              <a:path extrusionOk="0" h="12133" w="31091">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7"/>
          <p:cNvSpPr/>
          <p:nvPr/>
        </p:nvSpPr>
        <p:spPr>
          <a:xfrm flipH="1">
            <a:off x="1326" y="1167223"/>
            <a:ext cx="469049" cy="746890"/>
          </a:xfrm>
          <a:custGeom>
            <a:rect b="b" l="l" r="r" t="t"/>
            <a:pathLst>
              <a:path extrusionOk="0" h="16484" w="10352">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0" name="Google Shape;10640;p57"/>
          <p:cNvGrpSpPr/>
          <p:nvPr/>
        </p:nvGrpSpPr>
        <p:grpSpPr>
          <a:xfrm flipH="1">
            <a:off x="5306662" y="166879"/>
            <a:ext cx="199000" cy="260750"/>
            <a:chOff x="5255313" y="115530"/>
            <a:chExt cx="199000" cy="260750"/>
          </a:xfrm>
        </p:grpSpPr>
        <p:sp>
          <p:nvSpPr>
            <p:cNvPr id="10641" name="Google Shape;10641;p57"/>
            <p:cNvSpPr/>
            <p:nvPr/>
          </p:nvSpPr>
          <p:spPr>
            <a:xfrm>
              <a:off x="5291138" y="298505"/>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7"/>
            <p:cNvSpPr/>
            <p:nvPr/>
          </p:nvSpPr>
          <p:spPr>
            <a:xfrm>
              <a:off x="5326363" y="208205"/>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7"/>
            <p:cNvSpPr/>
            <p:nvPr/>
          </p:nvSpPr>
          <p:spPr>
            <a:xfrm>
              <a:off x="5255313" y="191080"/>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7"/>
            <p:cNvSpPr/>
            <p:nvPr/>
          </p:nvSpPr>
          <p:spPr>
            <a:xfrm>
              <a:off x="5411638" y="193980"/>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7"/>
            <p:cNvSpPr/>
            <p:nvPr/>
          </p:nvSpPr>
          <p:spPr>
            <a:xfrm>
              <a:off x="5369013" y="317005"/>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7"/>
            <p:cNvSpPr/>
            <p:nvPr/>
          </p:nvSpPr>
          <p:spPr>
            <a:xfrm>
              <a:off x="5326363" y="11553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7" name="Google Shape;10647;p57"/>
          <p:cNvGrpSpPr/>
          <p:nvPr/>
        </p:nvGrpSpPr>
        <p:grpSpPr>
          <a:xfrm>
            <a:off x="110288" y="4245288"/>
            <a:ext cx="163175" cy="249025"/>
            <a:chOff x="78450" y="4022338"/>
            <a:chExt cx="163175" cy="249025"/>
          </a:xfrm>
        </p:grpSpPr>
        <p:sp>
          <p:nvSpPr>
            <p:cNvPr id="10648" name="Google Shape;10648;p57"/>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7"/>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7"/>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7"/>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2" name="Google Shape;10652;p57"/>
          <p:cNvSpPr/>
          <p:nvPr/>
        </p:nvSpPr>
        <p:spPr>
          <a:xfrm>
            <a:off x="7726191" y="4667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7"/>
          <p:cNvSpPr/>
          <p:nvPr/>
        </p:nvSpPr>
        <p:spPr>
          <a:xfrm>
            <a:off x="7747216" y="4691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7"/>
          <p:cNvSpPr/>
          <p:nvPr/>
        </p:nvSpPr>
        <p:spPr>
          <a:xfrm>
            <a:off x="1866766" y="4952500"/>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7"/>
          <p:cNvSpPr/>
          <p:nvPr/>
        </p:nvSpPr>
        <p:spPr>
          <a:xfrm>
            <a:off x="1887791" y="4975900"/>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7"/>
          <p:cNvSpPr/>
          <p:nvPr/>
        </p:nvSpPr>
        <p:spPr>
          <a:xfrm>
            <a:off x="1111565" y="211202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7"/>
          <p:cNvSpPr/>
          <p:nvPr/>
        </p:nvSpPr>
        <p:spPr>
          <a:xfrm flipH="1">
            <a:off x="7422090" y="108262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7"/>
          <p:cNvSpPr/>
          <p:nvPr/>
        </p:nvSpPr>
        <p:spPr>
          <a:xfrm flipH="1">
            <a:off x="871400" y="1082624"/>
            <a:ext cx="347888" cy="91361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7"/>
          <p:cNvSpPr/>
          <p:nvPr/>
        </p:nvSpPr>
        <p:spPr>
          <a:xfrm flipH="1">
            <a:off x="871397" y="1248236"/>
            <a:ext cx="226151" cy="608862"/>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7"/>
          <p:cNvSpPr/>
          <p:nvPr/>
        </p:nvSpPr>
        <p:spPr>
          <a:xfrm flipH="1">
            <a:off x="862331" y="1422171"/>
            <a:ext cx="121799" cy="295752"/>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7"/>
          <p:cNvSpPr/>
          <p:nvPr/>
        </p:nvSpPr>
        <p:spPr>
          <a:xfrm>
            <a:off x="1281452" y="632525"/>
            <a:ext cx="533297" cy="334288"/>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7"/>
          <p:cNvSpPr/>
          <p:nvPr/>
        </p:nvSpPr>
        <p:spPr>
          <a:xfrm>
            <a:off x="1009900" y="37197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7"/>
          <p:cNvSpPr/>
          <p:nvPr/>
        </p:nvSpPr>
        <p:spPr>
          <a:xfrm>
            <a:off x="1152025" y="38210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7"/>
          <p:cNvSpPr/>
          <p:nvPr/>
        </p:nvSpPr>
        <p:spPr>
          <a:xfrm>
            <a:off x="1158850" y="35708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7"/>
          <p:cNvSpPr/>
          <p:nvPr/>
        </p:nvSpPr>
        <p:spPr>
          <a:xfrm>
            <a:off x="1308375" y="37197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7"/>
          <p:cNvSpPr/>
          <p:nvPr/>
        </p:nvSpPr>
        <p:spPr>
          <a:xfrm>
            <a:off x="1564863" y="1588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7"/>
          <p:cNvSpPr/>
          <p:nvPr/>
        </p:nvSpPr>
        <p:spPr>
          <a:xfrm>
            <a:off x="1635913" y="1519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7"/>
          <p:cNvSpPr/>
          <p:nvPr/>
        </p:nvSpPr>
        <p:spPr>
          <a:xfrm>
            <a:off x="1629113" y="1655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7"/>
          <p:cNvSpPr/>
          <p:nvPr/>
        </p:nvSpPr>
        <p:spPr>
          <a:xfrm>
            <a:off x="1706988" y="1481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7"/>
          <p:cNvSpPr/>
          <p:nvPr/>
        </p:nvSpPr>
        <p:spPr>
          <a:xfrm>
            <a:off x="1558038" y="1478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7"/>
          <p:cNvSpPr/>
          <p:nvPr/>
        </p:nvSpPr>
        <p:spPr>
          <a:xfrm>
            <a:off x="1692763" y="1602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7"/>
          <p:cNvSpPr/>
          <p:nvPr/>
        </p:nvSpPr>
        <p:spPr>
          <a:xfrm>
            <a:off x="1643313" y="1418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7"/>
          <p:cNvSpPr/>
          <p:nvPr/>
        </p:nvSpPr>
        <p:spPr>
          <a:xfrm>
            <a:off x="1287050" y="1174750"/>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7"/>
          <p:cNvSpPr/>
          <p:nvPr/>
        </p:nvSpPr>
        <p:spPr>
          <a:xfrm>
            <a:off x="1024000" y="3385700"/>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7"/>
          <p:cNvSpPr/>
          <p:nvPr/>
        </p:nvSpPr>
        <p:spPr>
          <a:xfrm>
            <a:off x="1282350" y="19962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7"/>
          <p:cNvSpPr/>
          <p:nvPr/>
        </p:nvSpPr>
        <p:spPr>
          <a:xfrm>
            <a:off x="905588" y="29899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7"/>
          <p:cNvSpPr/>
          <p:nvPr/>
        </p:nvSpPr>
        <p:spPr>
          <a:xfrm>
            <a:off x="1474112" y="408064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7"/>
          <p:cNvSpPr/>
          <p:nvPr/>
        </p:nvSpPr>
        <p:spPr>
          <a:xfrm>
            <a:off x="768263" y="2269429"/>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9" name="Google Shape;10679;p57"/>
          <p:cNvGrpSpPr/>
          <p:nvPr/>
        </p:nvGrpSpPr>
        <p:grpSpPr>
          <a:xfrm>
            <a:off x="2036488" y="545363"/>
            <a:ext cx="142150" cy="142150"/>
            <a:chOff x="-1069125" y="2319475"/>
            <a:chExt cx="142150" cy="142150"/>
          </a:xfrm>
        </p:grpSpPr>
        <p:sp>
          <p:nvSpPr>
            <p:cNvPr id="10680" name="Google Shape;10680;p57"/>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7"/>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7"/>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3" name="Google Shape;10683;p57"/>
          <p:cNvSpPr/>
          <p:nvPr/>
        </p:nvSpPr>
        <p:spPr>
          <a:xfrm>
            <a:off x="7422100" y="3367713"/>
            <a:ext cx="727450" cy="800450"/>
          </a:xfrm>
          <a:custGeom>
            <a:rect b="b" l="l" r="r" t="t"/>
            <a:pathLst>
              <a:path extrusionOk="0" h="32018" w="29098">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7"/>
          <p:cNvSpPr/>
          <p:nvPr/>
        </p:nvSpPr>
        <p:spPr>
          <a:xfrm>
            <a:off x="7922047" y="2306450"/>
            <a:ext cx="347888" cy="91361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7"/>
          <p:cNvSpPr/>
          <p:nvPr/>
        </p:nvSpPr>
        <p:spPr>
          <a:xfrm>
            <a:off x="8043788" y="2472062"/>
            <a:ext cx="226151" cy="608862"/>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7"/>
          <p:cNvSpPr/>
          <p:nvPr/>
        </p:nvSpPr>
        <p:spPr>
          <a:xfrm>
            <a:off x="8157206" y="2645997"/>
            <a:ext cx="121799" cy="295752"/>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7"/>
          <p:cNvSpPr/>
          <p:nvPr/>
        </p:nvSpPr>
        <p:spPr>
          <a:xfrm>
            <a:off x="7422088" y="297753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57"/>
          <p:cNvSpPr/>
          <p:nvPr/>
        </p:nvSpPr>
        <p:spPr>
          <a:xfrm>
            <a:off x="7613688" y="2941738"/>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7"/>
          <p:cNvSpPr/>
          <p:nvPr/>
        </p:nvSpPr>
        <p:spPr>
          <a:xfrm>
            <a:off x="7585263" y="30980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7"/>
          <p:cNvSpPr/>
          <p:nvPr/>
        </p:nvSpPr>
        <p:spPr>
          <a:xfrm>
            <a:off x="7763188" y="3034388"/>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7"/>
          <p:cNvSpPr/>
          <p:nvPr/>
        </p:nvSpPr>
        <p:spPr>
          <a:xfrm>
            <a:off x="8205624" y="1748346"/>
            <a:ext cx="238400" cy="33877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7"/>
          <p:cNvSpPr/>
          <p:nvPr/>
        </p:nvSpPr>
        <p:spPr>
          <a:xfrm>
            <a:off x="7968054" y="430010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7"/>
          <p:cNvSpPr/>
          <p:nvPr/>
        </p:nvSpPr>
        <p:spPr>
          <a:xfrm>
            <a:off x="8046504" y="431165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7"/>
          <p:cNvSpPr/>
          <p:nvPr/>
        </p:nvSpPr>
        <p:spPr>
          <a:xfrm>
            <a:off x="8003854" y="439075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7"/>
          <p:cNvSpPr/>
          <p:nvPr/>
        </p:nvSpPr>
        <p:spPr>
          <a:xfrm>
            <a:off x="8074929" y="440697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7"/>
          <p:cNvSpPr/>
          <p:nvPr/>
        </p:nvSpPr>
        <p:spPr>
          <a:xfrm>
            <a:off x="8046504" y="422222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7"/>
          <p:cNvSpPr/>
          <p:nvPr/>
        </p:nvSpPr>
        <p:spPr>
          <a:xfrm>
            <a:off x="8117554" y="430750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7"/>
          <p:cNvSpPr/>
          <p:nvPr/>
        </p:nvSpPr>
        <p:spPr>
          <a:xfrm>
            <a:off x="8117554" y="422222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7"/>
          <p:cNvSpPr/>
          <p:nvPr/>
        </p:nvSpPr>
        <p:spPr>
          <a:xfrm>
            <a:off x="8195454" y="426485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7"/>
          <p:cNvSpPr/>
          <p:nvPr/>
        </p:nvSpPr>
        <p:spPr>
          <a:xfrm>
            <a:off x="8160204" y="437527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7"/>
          <p:cNvSpPr/>
          <p:nvPr/>
        </p:nvSpPr>
        <p:spPr>
          <a:xfrm>
            <a:off x="8248224" y="1227269"/>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7"/>
          <p:cNvSpPr/>
          <p:nvPr/>
        </p:nvSpPr>
        <p:spPr>
          <a:xfrm>
            <a:off x="8099274" y="1241469"/>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7"/>
          <p:cNvSpPr/>
          <p:nvPr/>
        </p:nvSpPr>
        <p:spPr>
          <a:xfrm>
            <a:off x="8162949" y="1166244"/>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7"/>
          <p:cNvSpPr/>
          <p:nvPr/>
        </p:nvSpPr>
        <p:spPr>
          <a:xfrm>
            <a:off x="8184549" y="1290319"/>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5" name="Google Shape;10705;p57"/>
          <p:cNvGrpSpPr/>
          <p:nvPr/>
        </p:nvGrpSpPr>
        <p:grpSpPr>
          <a:xfrm>
            <a:off x="7657689" y="728597"/>
            <a:ext cx="142150" cy="142150"/>
            <a:chOff x="-1069125" y="2319475"/>
            <a:chExt cx="142150" cy="142150"/>
          </a:xfrm>
        </p:grpSpPr>
        <p:sp>
          <p:nvSpPr>
            <p:cNvPr id="10706" name="Google Shape;10706;p57"/>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7"/>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7"/>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9" name="Google Shape;10709;p57"/>
          <p:cNvSpPr/>
          <p:nvPr/>
        </p:nvSpPr>
        <p:spPr>
          <a:xfrm>
            <a:off x="6976938" y="5178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7"/>
          <p:cNvSpPr/>
          <p:nvPr/>
        </p:nvSpPr>
        <p:spPr>
          <a:xfrm>
            <a:off x="2642813" y="42260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7"/>
          <p:cNvSpPr/>
          <p:nvPr/>
        </p:nvSpPr>
        <p:spPr>
          <a:xfrm>
            <a:off x="2707063" y="43520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7"/>
          <p:cNvSpPr/>
          <p:nvPr/>
        </p:nvSpPr>
        <p:spPr>
          <a:xfrm>
            <a:off x="2792338" y="42525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7"/>
          <p:cNvSpPr/>
          <p:nvPr/>
        </p:nvSpPr>
        <p:spPr>
          <a:xfrm>
            <a:off x="2557538" y="43484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7"/>
          <p:cNvSpPr/>
          <p:nvPr/>
        </p:nvSpPr>
        <p:spPr>
          <a:xfrm>
            <a:off x="2642813" y="44547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7"/>
          <p:cNvSpPr/>
          <p:nvPr/>
        </p:nvSpPr>
        <p:spPr>
          <a:xfrm>
            <a:off x="2770713" y="44850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7"/>
          <p:cNvSpPr/>
          <p:nvPr/>
        </p:nvSpPr>
        <p:spPr>
          <a:xfrm>
            <a:off x="2863388" y="43694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7"/>
          <p:cNvSpPr/>
          <p:nvPr/>
        </p:nvSpPr>
        <p:spPr>
          <a:xfrm>
            <a:off x="5988491" y="577213"/>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7"/>
          <p:cNvSpPr/>
          <p:nvPr/>
        </p:nvSpPr>
        <p:spPr>
          <a:xfrm>
            <a:off x="6066941" y="588763"/>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7"/>
          <p:cNvSpPr/>
          <p:nvPr/>
        </p:nvSpPr>
        <p:spPr>
          <a:xfrm>
            <a:off x="6024291" y="667863"/>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7"/>
          <p:cNvSpPr/>
          <p:nvPr/>
        </p:nvSpPr>
        <p:spPr>
          <a:xfrm>
            <a:off x="6095366" y="684088"/>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7"/>
          <p:cNvSpPr/>
          <p:nvPr/>
        </p:nvSpPr>
        <p:spPr>
          <a:xfrm>
            <a:off x="6066941" y="499338"/>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7"/>
          <p:cNvSpPr/>
          <p:nvPr/>
        </p:nvSpPr>
        <p:spPr>
          <a:xfrm>
            <a:off x="6137991" y="584613"/>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7"/>
          <p:cNvSpPr/>
          <p:nvPr/>
        </p:nvSpPr>
        <p:spPr>
          <a:xfrm>
            <a:off x="6137991" y="499338"/>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7"/>
          <p:cNvSpPr/>
          <p:nvPr/>
        </p:nvSpPr>
        <p:spPr>
          <a:xfrm>
            <a:off x="6215891" y="541963"/>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7"/>
          <p:cNvSpPr/>
          <p:nvPr/>
        </p:nvSpPr>
        <p:spPr>
          <a:xfrm>
            <a:off x="6180641" y="652388"/>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57"/>
          <p:cNvSpPr/>
          <p:nvPr/>
        </p:nvSpPr>
        <p:spPr>
          <a:xfrm>
            <a:off x="5633184" y="424570"/>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7"/>
          <p:cNvSpPr/>
          <p:nvPr/>
        </p:nvSpPr>
        <p:spPr>
          <a:xfrm>
            <a:off x="5668984" y="503020"/>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7"/>
          <p:cNvSpPr/>
          <p:nvPr/>
        </p:nvSpPr>
        <p:spPr>
          <a:xfrm>
            <a:off x="5661609" y="53827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7"/>
          <p:cNvSpPr/>
          <p:nvPr/>
        </p:nvSpPr>
        <p:spPr>
          <a:xfrm>
            <a:off x="5711634" y="495620"/>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7"/>
          <p:cNvSpPr/>
          <p:nvPr/>
        </p:nvSpPr>
        <p:spPr>
          <a:xfrm flipH="1">
            <a:off x="3373387" y="667963"/>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7"/>
          <p:cNvSpPr/>
          <p:nvPr/>
        </p:nvSpPr>
        <p:spPr>
          <a:xfrm flipH="1">
            <a:off x="3231262" y="519013"/>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7"/>
          <p:cNvSpPr/>
          <p:nvPr/>
        </p:nvSpPr>
        <p:spPr>
          <a:xfrm flipH="1">
            <a:off x="3081737" y="667963"/>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7"/>
          <p:cNvSpPr/>
          <p:nvPr/>
        </p:nvSpPr>
        <p:spPr>
          <a:xfrm flipH="1">
            <a:off x="7301562" y="41992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7"/>
          <p:cNvSpPr/>
          <p:nvPr/>
        </p:nvSpPr>
        <p:spPr>
          <a:xfrm flipH="1">
            <a:off x="7159437" y="42996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7"/>
          <p:cNvSpPr/>
          <p:nvPr/>
        </p:nvSpPr>
        <p:spPr>
          <a:xfrm flipH="1">
            <a:off x="7009912" y="42213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7"/>
          <p:cNvSpPr/>
          <p:nvPr/>
        </p:nvSpPr>
        <p:spPr>
          <a:xfrm>
            <a:off x="3373375" y="4567913"/>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7"/>
          <p:cNvSpPr/>
          <p:nvPr/>
        </p:nvSpPr>
        <p:spPr>
          <a:xfrm>
            <a:off x="3561013" y="4344538"/>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7"/>
          <p:cNvSpPr/>
          <p:nvPr/>
        </p:nvSpPr>
        <p:spPr>
          <a:xfrm>
            <a:off x="3724663" y="4532925"/>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7"/>
          <p:cNvSpPr/>
          <p:nvPr/>
        </p:nvSpPr>
        <p:spPr>
          <a:xfrm>
            <a:off x="2135966" y="435264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7"/>
          <p:cNvSpPr/>
          <p:nvPr/>
        </p:nvSpPr>
        <p:spPr>
          <a:xfrm>
            <a:off x="1987016" y="436684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7"/>
          <p:cNvSpPr/>
          <p:nvPr/>
        </p:nvSpPr>
        <p:spPr>
          <a:xfrm>
            <a:off x="2050691" y="429162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7"/>
          <p:cNvSpPr/>
          <p:nvPr/>
        </p:nvSpPr>
        <p:spPr>
          <a:xfrm>
            <a:off x="2072291" y="441569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3" name="Google Shape;10743;p57"/>
          <p:cNvGrpSpPr/>
          <p:nvPr/>
        </p:nvGrpSpPr>
        <p:grpSpPr>
          <a:xfrm>
            <a:off x="6520500" y="4182100"/>
            <a:ext cx="142150" cy="234825"/>
            <a:chOff x="2970400" y="4738125"/>
            <a:chExt cx="142150" cy="234825"/>
          </a:xfrm>
        </p:grpSpPr>
        <p:sp>
          <p:nvSpPr>
            <p:cNvPr id="10744" name="Google Shape;10744;p57"/>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7"/>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7"/>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7"/>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7"/>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57"/>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7"/>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7"/>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7"/>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7"/>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4" name="Google Shape;10754;p57"/>
          <p:cNvSpPr/>
          <p:nvPr/>
        </p:nvSpPr>
        <p:spPr>
          <a:xfrm>
            <a:off x="5995875" y="45122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57"/>
          <p:cNvSpPr/>
          <p:nvPr/>
        </p:nvSpPr>
        <p:spPr>
          <a:xfrm>
            <a:off x="6130600" y="44099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7"/>
          <p:cNvSpPr/>
          <p:nvPr/>
        </p:nvSpPr>
        <p:spPr>
          <a:xfrm>
            <a:off x="6095375" y="45053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7"/>
          <p:cNvSpPr/>
          <p:nvPr/>
        </p:nvSpPr>
        <p:spPr>
          <a:xfrm>
            <a:off x="6052725" y="44201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7"/>
          <p:cNvSpPr/>
          <p:nvPr/>
        </p:nvSpPr>
        <p:spPr>
          <a:xfrm flipH="1">
            <a:off x="4918725" y="44309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7"/>
          <p:cNvSpPr/>
          <p:nvPr/>
        </p:nvSpPr>
        <p:spPr>
          <a:xfrm flipH="1">
            <a:off x="4847675" y="44803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7"/>
          <p:cNvSpPr/>
          <p:nvPr/>
        </p:nvSpPr>
        <p:spPr>
          <a:xfrm flipH="1">
            <a:off x="4855075" y="43882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7"/>
          <p:cNvSpPr txBox="1"/>
          <p:nvPr>
            <p:ph type="title"/>
          </p:nvPr>
        </p:nvSpPr>
        <p:spPr>
          <a:xfrm>
            <a:off x="1388100" y="1307100"/>
            <a:ext cx="6367800" cy="25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6000"/>
              <a:buNone/>
              <a:defRPr sz="6000"/>
            </a:lvl1pPr>
            <a:lvl2pPr lvl="1" rtl="0" algn="ctr">
              <a:lnSpc>
                <a:spcPct val="100000"/>
              </a:lnSpc>
              <a:spcBef>
                <a:spcPts val="0"/>
              </a:spcBef>
              <a:spcAft>
                <a:spcPts val="0"/>
              </a:spcAft>
              <a:buSzPts val="6000"/>
              <a:buNone/>
              <a:defRPr sz="6000"/>
            </a:lvl2pPr>
            <a:lvl3pPr lvl="2" rtl="0" algn="ctr">
              <a:lnSpc>
                <a:spcPct val="100000"/>
              </a:lnSpc>
              <a:spcBef>
                <a:spcPts val="0"/>
              </a:spcBef>
              <a:spcAft>
                <a:spcPts val="0"/>
              </a:spcAft>
              <a:buSzPts val="6000"/>
              <a:buNone/>
              <a:defRPr sz="6000"/>
            </a:lvl3pPr>
            <a:lvl4pPr lvl="3" rtl="0" algn="ctr">
              <a:lnSpc>
                <a:spcPct val="100000"/>
              </a:lnSpc>
              <a:spcBef>
                <a:spcPts val="0"/>
              </a:spcBef>
              <a:spcAft>
                <a:spcPts val="0"/>
              </a:spcAft>
              <a:buSzPts val="6000"/>
              <a:buNone/>
              <a:defRPr sz="6000"/>
            </a:lvl4pPr>
            <a:lvl5pPr lvl="4" rtl="0" algn="ctr">
              <a:lnSpc>
                <a:spcPct val="100000"/>
              </a:lnSpc>
              <a:spcBef>
                <a:spcPts val="0"/>
              </a:spcBef>
              <a:spcAft>
                <a:spcPts val="0"/>
              </a:spcAft>
              <a:buSzPts val="6000"/>
              <a:buNone/>
              <a:defRPr sz="6000"/>
            </a:lvl5pPr>
            <a:lvl6pPr lvl="5" rtl="0" algn="ctr">
              <a:lnSpc>
                <a:spcPct val="100000"/>
              </a:lnSpc>
              <a:spcBef>
                <a:spcPts val="0"/>
              </a:spcBef>
              <a:spcAft>
                <a:spcPts val="0"/>
              </a:spcAft>
              <a:buSzPts val="6000"/>
              <a:buNone/>
              <a:defRPr sz="6000"/>
            </a:lvl6pPr>
            <a:lvl7pPr lvl="6" rtl="0" algn="ctr">
              <a:lnSpc>
                <a:spcPct val="100000"/>
              </a:lnSpc>
              <a:spcBef>
                <a:spcPts val="0"/>
              </a:spcBef>
              <a:spcAft>
                <a:spcPts val="0"/>
              </a:spcAft>
              <a:buSzPts val="6000"/>
              <a:buNone/>
              <a:defRPr sz="6000"/>
            </a:lvl7pPr>
            <a:lvl8pPr lvl="7" rtl="0" algn="ctr">
              <a:lnSpc>
                <a:spcPct val="100000"/>
              </a:lnSpc>
              <a:spcBef>
                <a:spcPts val="0"/>
              </a:spcBef>
              <a:spcAft>
                <a:spcPts val="0"/>
              </a:spcAft>
              <a:buSzPts val="6000"/>
              <a:buNone/>
              <a:defRPr sz="6000"/>
            </a:lvl8pPr>
            <a:lvl9pPr lvl="8" rtl="0" algn="ctr">
              <a:lnSpc>
                <a:spcPct val="100000"/>
              </a:lnSpc>
              <a:spcBef>
                <a:spcPts val="0"/>
              </a:spcBef>
              <a:spcAft>
                <a:spcPts val="0"/>
              </a:spcAft>
              <a:buSzPts val="6000"/>
              <a:buNone/>
              <a:defRPr sz="6000"/>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762" name="Shape 10762"/>
        <p:cNvGrpSpPr/>
        <p:nvPr/>
      </p:nvGrpSpPr>
      <p:grpSpPr>
        <a:xfrm>
          <a:off x="0" y="0"/>
          <a:ext cx="0" cy="0"/>
          <a:chOff x="0" y="0"/>
          <a:chExt cx="0" cy="0"/>
        </a:xfrm>
      </p:grpSpPr>
      <p:grpSp>
        <p:nvGrpSpPr>
          <p:cNvPr id="10763" name="Google Shape;10763;p58"/>
          <p:cNvGrpSpPr/>
          <p:nvPr/>
        </p:nvGrpSpPr>
        <p:grpSpPr>
          <a:xfrm>
            <a:off x="-18275" y="-52337"/>
            <a:ext cx="9191374" cy="5226625"/>
            <a:chOff x="-35391" y="-52337"/>
            <a:chExt cx="9191374" cy="5226625"/>
          </a:xfrm>
        </p:grpSpPr>
        <p:grpSp>
          <p:nvGrpSpPr>
            <p:cNvPr id="10764" name="Google Shape;10764;p58"/>
            <p:cNvGrpSpPr/>
            <p:nvPr/>
          </p:nvGrpSpPr>
          <p:grpSpPr>
            <a:xfrm>
              <a:off x="5178375" y="-45050"/>
              <a:ext cx="3977608" cy="5216450"/>
              <a:chOff x="5178375" y="-45050"/>
              <a:chExt cx="3977608" cy="5216450"/>
            </a:xfrm>
          </p:grpSpPr>
          <p:grpSp>
            <p:nvGrpSpPr>
              <p:cNvPr id="10765" name="Google Shape;10765;p58"/>
              <p:cNvGrpSpPr/>
              <p:nvPr/>
            </p:nvGrpSpPr>
            <p:grpSpPr>
              <a:xfrm>
                <a:off x="5178375" y="-45050"/>
                <a:ext cx="3977608" cy="5216450"/>
                <a:chOff x="5178375" y="-51179"/>
                <a:chExt cx="3977608" cy="5216450"/>
              </a:xfrm>
            </p:grpSpPr>
            <p:sp>
              <p:nvSpPr>
                <p:cNvPr id="10766" name="Google Shape;10766;p5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5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5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5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5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8" name="Google Shape;10798;p5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58"/>
            <p:cNvGrpSpPr/>
            <p:nvPr/>
          </p:nvGrpSpPr>
          <p:grpSpPr>
            <a:xfrm>
              <a:off x="-35391" y="-52337"/>
              <a:ext cx="5221525" cy="5226625"/>
              <a:chOff x="1190625" y="238125"/>
              <a:chExt cx="5221525" cy="5226625"/>
            </a:xfrm>
          </p:grpSpPr>
          <p:sp>
            <p:nvSpPr>
              <p:cNvPr id="10803" name="Google Shape;10803;p5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5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5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4" name="Google Shape;10844;p58"/>
          <p:cNvGrpSpPr/>
          <p:nvPr/>
        </p:nvGrpSpPr>
        <p:grpSpPr>
          <a:xfrm>
            <a:off x="357178" y="4906138"/>
            <a:ext cx="120546" cy="117225"/>
            <a:chOff x="8793003" y="4210475"/>
            <a:chExt cx="120546" cy="117225"/>
          </a:xfrm>
        </p:grpSpPr>
        <p:sp>
          <p:nvSpPr>
            <p:cNvPr id="10845" name="Google Shape;10845;p5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7" name="Google Shape;10847;p58"/>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8"/>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8"/>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8"/>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8"/>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8"/>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8"/>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8"/>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8"/>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8"/>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8"/>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8"/>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58"/>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8"/>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8"/>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8"/>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8"/>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8"/>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8"/>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8"/>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58"/>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58"/>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8"/>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8"/>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8"/>
          <p:cNvSpPr/>
          <p:nvPr/>
        </p:nvSpPr>
        <p:spPr>
          <a:xfrm>
            <a:off x="3054872"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8"/>
          <p:cNvSpPr/>
          <p:nvPr/>
        </p:nvSpPr>
        <p:spPr>
          <a:xfrm>
            <a:off x="3125922"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8"/>
          <p:cNvSpPr/>
          <p:nvPr/>
        </p:nvSpPr>
        <p:spPr>
          <a:xfrm>
            <a:off x="3119122"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8"/>
          <p:cNvSpPr/>
          <p:nvPr/>
        </p:nvSpPr>
        <p:spPr>
          <a:xfrm>
            <a:off x="3196997"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8"/>
          <p:cNvSpPr/>
          <p:nvPr/>
        </p:nvSpPr>
        <p:spPr>
          <a:xfrm>
            <a:off x="3048047"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8"/>
          <p:cNvSpPr/>
          <p:nvPr/>
        </p:nvSpPr>
        <p:spPr>
          <a:xfrm>
            <a:off x="3182772"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8"/>
          <p:cNvSpPr/>
          <p:nvPr/>
        </p:nvSpPr>
        <p:spPr>
          <a:xfrm>
            <a:off x="3133322"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8"/>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8"/>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58"/>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8"/>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8"/>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8"/>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8"/>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8"/>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8"/>
          <p:cNvSpPr/>
          <p:nvPr/>
        </p:nvSpPr>
        <p:spPr>
          <a:xfrm>
            <a:off x="4265174"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8"/>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8"/>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8"/>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8"/>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8"/>
          <p:cNvSpPr/>
          <p:nvPr/>
        </p:nvSpPr>
        <p:spPr>
          <a:xfrm>
            <a:off x="5535350"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8"/>
          <p:cNvSpPr/>
          <p:nvPr/>
        </p:nvSpPr>
        <p:spPr>
          <a:xfrm>
            <a:off x="5726950"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8"/>
          <p:cNvSpPr/>
          <p:nvPr/>
        </p:nvSpPr>
        <p:spPr>
          <a:xfrm>
            <a:off x="5698525"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8"/>
          <p:cNvSpPr/>
          <p:nvPr/>
        </p:nvSpPr>
        <p:spPr>
          <a:xfrm>
            <a:off x="5876450"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8"/>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8"/>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8"/>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8"/>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8"/>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8"/>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8"/>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8"/>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58"/>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8"/>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8"/>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8"/>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8"/>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8"/>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9" name="Google Shape;10909;p58"/>
          <p:cNvGrpSpPr/>
          <p:nvPr/>
        </p:nvGrpSpPr>
        <p:grpSpPr>
          <a:xfrm>
            <a:off x="5236903" y="4728844"/>
            <a:ext cx="170580" cy="285126"/>
            <a:chOff x="6760903" y="4652644"/>
            <a:chExt cx="170580" cy="285126"/>
          </a:xfrm>
        </p:grpSpPr>
        <p:sp>
          <p:nvSpPr>
            <p:cNvPr id="10910" name="Google Shape;10910;p5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5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8"/>
            <p:cNvSpPr/>
            <p:nvPr/>
          </p:nvSpPr>
          <p:spPr>
            <a:xfrm>
              <a:off x="6777943" y="4840225"/>
              <a:ext cx="30" cy="8909"/>
            </a:xfrm>
            <a:custGeom>
              <a:rect b="b" l="l" r="r" t="t"/>
              <a:pathLst>
                <a:path extrusionOk="0" h="297" w="1">
                  <a:moveTo>
                    <a:pt x="1" y="1"/>
                  </a:moveTo>
                  <a:lnTo>
                    <a:pt x="1" y="296"/>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8"/>
            <p:cNvSpPr/>
            <p:nvPr/>
          </p:nvSpPr>
          <p:spPr>
            <a:xfrm>
              <a:off x="6803203" y="4695602"/>
              <a:ext cx="30" cy="8219"/>
            </a:xfrm>
            <a:custGeom>
              <a:rect b="b" l="l" r="r" t="t"/>
              <a:pathLst>
                <a:path extrusionOk="0" h="274" w="1">
                  <a:moveTo>
                    <a:pt x="0" y="274"/>
                  </a:moveTo>
                  <a:lnTo>
                    <a:pt x="0" y="1"/>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0" name="Google Shape;10920;p58"/>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8"/>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8"/>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8"/>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8"/>
          <p:cNvSpPr/>
          <p:nvPr/>
        </p:nvSpPr>
        <p:spPr>
          <a:xfrm>
            <a:off x="575104"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8"/>
          <p:cNvSpPr/>
          <p:nvPr/>
        </p:nvSpPr>
        <p:spPr>
          <a:xfrm>
            <a:off x="501373"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8"/>
          <p:cNvSpPr/>
          <p:nvPr/>
        </p:nvSpPr>
        <p:spPr>
          <a:xfrm>
            <a:off x="575104"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8"/>
          <p:cNvSpPr/>
          <p:nvPr/>
        </p:nvSpPr>
        <p:spPr>
          <a:xfrm>
            <a:off x="194889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8" name="Google Shape;10928;p58"/>
          <p:cNvGrpSpPr/>
          <p:nvPr/>
        </p:nvGrpSpPr>
        <p:grpSpPr>
          <a:xfrm>
            <a:off x="8647009" y="194912"/>
            <a:ext cx="334302" cy="192008"/>
            <a:chOff x="9375950" y="488913"/>
            <a:chExt cx="440625" cy="253075"/>
          </a:xfrm>
        </p:grpSpPr>
        <p:sp>
          <p:nvSpPr>
            <p:cNvPr id="10929" name="Google Shape;10929;p58"/>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8"/>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8"/>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8"/>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58"/>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8"/>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58"/>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8"/>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8"/>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8"/>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8"/>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8"/>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8"/>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8"/>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8"/>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8"/>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8"/>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58"/>
          <p:cNvGrpSpPr/>
          <p:nvPr/>
        </p:nvGrpSpPr>
        <p:grpSpPr>
          <a:xfrm>
            <a:off x="8762741" y="1661525"/>
            <a:ext cx="255850" cy="234225"/>
            <a:chOff x="8488416" y="1568550"/>
            <a:chExt cx="255850" cy="234225"/>
          </a:xfrm>
        </p:grpSpPr>
        <p:sp>
          <p:nvSpPr>
            <p:cNvPr id="10947" name="Google Shape;10947;p58"/>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8"/>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8"/>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8"/>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8"/>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8"/>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8"/>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8"/>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8"/>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6" name="Google Shape;10956;p58"/>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8"/>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8"/>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8"/>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8"/>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8"/>
          <p:cNvSpPr/>
          <p:nvPr/>
        </p:nvSpPr>
        <p:spPr>
          <a:xfrm>
            <a:off x="3434575"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8"/>
          <p:cNvSpPr/>
          <p:nvPr/>
        </p:nvSpPr>
        <p:spPr>
          <a:xfrm>
            <a:off x="3569300"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8"/>
          <p:cNvSpPr/>
          <p:nvPr/>
        </p:nvSpPr>
        <p:spPr>
          <a:xfrm>
            <a:off x="3534075"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8"/>
          <p:cNvSpPr/>
          <p:nvPr/>
        </p:nvSpPr>
        <p:spPr>
          <a:xfrm>
            <a:off x="3491425"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8"/>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8"/>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8"/>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8"/>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8"/>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0" name="Google Shape;10970;p58"/>
          <p:cNvGrpSpPr/>
          <p:nvPr/>
        </p:nvGrpSpPr>
        <p:grpSpPr>
          <a:xfrm>
            <a:off x="1716677" y="4770545"/>
            <a:ext cx="120549" cy="201499"/>
            <a:chOff x="6760903" y="4652644"/>
            <a:chExt cx="170580" cy="285126"/>
          </a:xfrm>
        </p:grpSpPr>
        <p:sp>
          <p:nvSpPr>
            <p:cNvPr id="10971" name="Google Shape;10971;p5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8"/>
            <p:cNvSpPr/>
            <p:nvPr/>
          </p:nvSpPr>
          <p:spPr>
            <a:xfrm>
              <a:off x="6777943" y="4840225"/>
              <a:ext cx="30" cy="8909"/>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8"/>
            <p:cNvSpPr/>
            <p:nvPr/>
          </p:nvSpPr>
          <p:spPr>
            <a:xfrm>
              <a:off x="6803203" y="4695602"/>
              <a:ext cx="30" cy="8219"/>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1" name="Google Shape;10981;p58"/>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8"/>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8"/>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8"/>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8"/>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8"/>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8"/>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8"/>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8"/>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8"/>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8"/>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8"/>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3" name="Google Shape;10993;p58"/>
          <p:cNvGrpSpPr/>
          <p:nvPr/>
        </p:nvGrpSpPr>
        <p:grpSpPr>
          <a:xfrm>
            <a:off x="479992" y="1867368"/>
            <a:ext cx="182180" cy="248666"/>
            <a:chOff x="525542" y="2117668"/>
            <a:chExt cx="182180" cy="248666"/>
          </a:xfrm>
        </p:grpSpPr>
        <p:sp>
          <p:nvSpPr>
            <p:cNvPr id="10994" name="Google Shape;10994;p58"/>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8"/>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8"/>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8"/>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8"/>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58"/>
          <p:cNvGrpSpPr/>
          <p:nvPr/>
        </p:nvGrpSpPr>
        <p:grpSpPr>
          <a:xfrm>
            <a:off x="500673" y="2976913"/>
            <a:ext cx="177400" cy="152350"/>
            <a:chOff x="548748" y="1435025"/>
            <a:chExt cx="177400" cy="152350"/>
          </a:xfrm>
        </p:grpSpPr>
        <p:sp>
          <p:nvSpPr>
            <p:cNvPr id="11000" name="Google Shape;11000;p58"/>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8"/>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8"/>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8"/>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4" name="Google Shape;11004;p58"/>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8"/>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8"/>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8"/>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8" name="Google Shape;11008;p58"/>
          <p:cNvGrpSpPr/>
          <p:nvPr/>
        </p:nvGrpSpPr>
        <p:grpSpPr>
          <a:xfrm>
            <a:off x="8632603" y="4853700"/>
            <a:ext cx="120546" cy="117225"/>
            <a:chOff x="8793003" y="4210475"/>
            <a:chExt cx="120546" cy="117225"/>
          </a:xfrm>
        </p:grpSpPr>
        <p:sp>
          <p:nvSpPr>
            <p:cNvPr id="11009" name="Google Shape;11009;p5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58"/>
          <p:cNvGrpSpPr/>
          <p:nvPr/>
        </p:nvGrpSpPr>
        <p:grpSpPr>
          <a:xfrm>
            <a:off x="141691" y="2513138"/>
            <a:ext cx="120546" cy="117225"/>
            <a:chOff x="8793003" y="4210475"/>
            <a:chExt cx="120546" cy="117225"/>
          </a:xfrm>
        </p:grpSpPr>
        <p:sp>
          <p:nvSpPr>
            <p:cNvPr id="11012" name="Google Shape;11012;p58"/>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8"/>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4" name="Google Shape;11014;p58"/>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8"/>
          <p:cNvSpPr txBox="1"/>
          <p:nvPr>
            <p:ph idx="1" type="subTitle"/>
          </p:nvPr>
        </p:nvSpPr>
        <p:spPr>
          <a:xfrm>
            <a:off x="2241550" y="2221513"/>
            <a:ext cx="4661100" cy="168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016" name="Google Shape;11016;p58"/>
          <p:cNvSpPr txBox="1"/>
          <p:nvPr>
            <p:ph type="title"/>
          </p:nvPr>
        </p:nvSpPr>
        <p:spPr>
          <a:xfrm>
            <a:off x="2629350" y="1274400"/>
            <a:ext cx="3885300" cy="743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600"/>
              <a:buNone/>
              <a:defRPr sz="4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017" name="Shape 11017"/>
        <p:cNvGrpSpPr/>
        <p:nvPr/>
      </p:nvGrpSpPr>
      <p:grpSpPr>
        <a:xfrm>
          <a:off x="0" y="0"/>
          <a:ext cx="0" cy="0"/>
          <a:chOff x="0" y="0"/>
          <a:chExt cx="0" cy="0"/>
        </a:xfrm>
      </p:grpSpPr>
      <p:sp>
        <p:nvSpPr>
          <p:cNvPr id="11018" name="Google Shape;11018;p59"/>
          <p:cNvSpPr/>
          <p:nvPr/>
        </p:nvSpPr>
        <p:spPr>
          <a:xfrm>
            <a:off x="0" y="5449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9"/>
          <p:cNvSpPr/>
          <p:nvPr/>
        </p:nvSpPr>
        <p:spPr>
          <a:xfrm>
            <a:off x="213175" y="6796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9"/>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9"/>
          <p:cNvSpPr/>
          <p:nvPr/>
        </p:nvSpPr>
        <p:spPr>
          <a:xfrm>
            <a:off x="145442" y="1874148"/>
            <a:ext cx="346096" cy="491814"/>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2" name="Google Shape;11022;p59"/>
          <p:cNvGrpSpPr/>
          <p:nvPr/>
        </p:nvGrpSpPr>
        <p:grpSpPr>
          <a:xfrm>
            <a:off x="482767" y="1718943"/>
            <a:ext cx="182180" cy="248666"/>
            <a:chOff x="525542" y="2117668"/>
            <a:chExt cx="182180" cy="248666"/>
          </a:xfrm>
        </p:grpSpPr>
        <p:sp>
          <p:nvSpPr>
            <p:cNvPr id="11023" name="Google Shape;11023;p59"/>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9"/>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59"/>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59"/>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9"/>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8" name="Google Shape;11028;p59"/>
          <p:cNvSpPr/>
          <p:nvPr/>
        </p:nvSpPr>
        <p:spPr>
          <a:xfrm>
            <a:off x="8913773" y="1464580"/>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9"/>
          <p:cNvSpPr/>
          <p:nvPr/>
        </p:nvSpPr>
        <p:spPr>
          <a:xfrm>
            <a:off x="8931972" y="1206428"/>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9"/>
          <p:cNvSpPr/>
          <p:nvPr/>
        </p:nvSpPr>
        <p:spPr>
          <a:xfrm>
            <a:off x="8703939" y="1333918"/>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9"/>
          <p:cNvSpPr/>
          <p:nvPr/>
        </p:nvSpPr>
        <p:spPr>
          <a:xfrm>
            <a:off x="8852580" y="3173282"/>
            <a:ext cx="163981" cy="264490"/>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9"/>
          <p:cNvSpPr/>
          <p:nvPr/>
        </p:nvSpPr>
        <p:spPr>
          <a:xfrm>
            <a:off x="8706812" y="3822513"/>
            <a:ext cx="82375" cy="101855"/>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9"/>
          <p:cNvSpPr/>
          <p:nvPr/>
        </p:nvSpPr>
        <p:spPr>
          <a:xfrm>
            <a:off x="8770957" y="3622162"/>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9"/>
          <p:cNvSpPr/>
          <p:nvPr/>
        </p:nvSpPr>
        <p:spPr>
          <a:xfrm>
            <a:off x="8889010" y="3255595"/>
            <a:ext cx="82375" cy="10932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9"/>
          <p:cNvSpPr/>
          <p:nvPr/>
        </p:nvSpPr>
        <p:spPr>
          <a:xfrm>
            <a:off x="8734527" y="3853817"/>
            <a:ext cx="26978" cy="45208"/>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9"/>
          <p:cNvSpPr/>
          <p:nvPr/>
        </p:nvSpPr>
        <p:spPr>
          <a:xfrm>
            <a:off x="8789156" y="3649237"/>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7" name="Google Shape;11037;p59"/>
          <p:cNvGrpSpPr/>
          <p:nvPr/>
        </p:nvGrpSpPr>
        <p:grpSpPr>
          <a:xfrm>
            <a:off x="356120" y="342753"/>
            <a:ext cx="410240" cy="601134"/>
            <a:chOff x="8606645" y="4347503"/>
            <a:chExt cx="410240" cy="601134"/>
          </a:xfrm>
        </p:grpSpPr>
        <p:sp>
          <p:nvSpPr>
            <p:cNvPr id="11038" name="Google Shape;11038;p59"/>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59"/>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9"/>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9"/>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9"/>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9"/>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9"/>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9"/>
            <p:cNvSpPr/>
            <p:nvPr/>
          </p:nvSpPr>
          <p:spPr>
            <a:xfrm>
              <a:off x="8934518" y="4775920"/>
              <a:ext cx="9516" cy="32"/>
            </a:xfrm>
            <a:custGeom>
              <a:rect b="b" l="l" r="r" t="t"/>
              <a:pathLst>
                <a:path extrusionOk="0" h="1" w="297">
                  <a:moveTo>
                    <a:pt x="1" y="1"/>
                  </a:moveTo>
                  <a:lnTo>
                    <a:pt x="297" y="1"/>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9"/>
            <p:cNvSpPr/>
            <p:nvPr/>
          </p:nvSpPr>
          <p:spPr>
            <a:xfrm>
              <a:off x="8952749" y="4766468"/>
              <a:ext cx="32" cy="9484"/>
            </a:xfrm>
            <a:custGeom>
              <a:rect b="b" l="l" r="r" t="t"/>
              <a:pathLst>
                <a:path extrusionOk="0" h="296" w="1">
                  <a:moveTo>
                    <a:pt x="0" y="296"/>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9"/>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9"/>
            <p:cNvSpPr/>
            <p:nvPr/>
          </p:nvSpPr>
          <p:spPr>
            <a:xfrm>
              <a:off x="8925803" y="4757720"/>
              <a:ext cx="32" cy="32"/>
            </a:xfrm>
            <a:custGeom>
              <a:rect b="b" l="l" r="r" t="t"/>
              <a:pathLst>
                <a:path extrusionOk="0" h="1" w="1">
                  <a:moveTo>
                    <a:pt x="0" y="0"/>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9"/>
            <p:cNvSpPr/>
            <p:nvPr/>
          </p:nvSpPr>
          <p:spPr>
            <a:xfrm>
              <a:off x="8925803" y="4721290"/>
              <a:ext cx="32" cy="32"/>
            </a:xfrm>
            <a:custGeom>
              <a:rect b="b" l="l" r="r" t="t"/>
              <a:pathLst>
                <a:path extrusionOk="0" h="1" w="1">
                  <a:moveTo>
                    <a:pt x="0" y="0"/>
                  </a:moveTo>
                  <a:lnTo>
                    <a:pt x="0"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9"/>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9"/>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59"/>
          <p:cNvGrpSpPr/>
          <p:nvPr/>
        </p:nvGrpSpPr>
        <p:grpSpPr>
          <a:xfrm>
            <a:off x="990354" y="43812"/>
            <a:ext cx="473623" cy="538570"/>
            <a:chOff x="213179" y="3298762"/>
            <a:chExt cx="473623" cy="538570"/>
          </a:xfrm>
        </p:grpSpPr>
        <p:sp>
          <p:nvSpPr>
            <p:cNvPr id="11053" name="Google Shape;11053;p59"/>
            <p:cNvSpPr/>
            <p:nvPr/>
          </p:nvSpPr>
          <p:spPr>
            <a:xfrm>
              <a:off x="386584" y="3496965"/>
              <a:ext cx="109320" cy="135465"/>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9"/>
            <p:cNvSpPr/>
            <p:nvPr/>
          </p:nvSpPr>
          <p:spPr>
            <a:xfrm>
              <a:off x="304239" y="3697316"/>
              <a:ext cx="118804" cy="127551"/>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9"/>
            <p:cNvSpPr/>
            <p:nvPr/>
          </p:nvSpPr>
          <p:spPr>
            <a:xfrm>
              <a:off x="295492" y="3298762"/>
              <a:ext cx="109320" cy="128801"/>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9"/>
            <p:cNvSpPr/>
            <p:nvPr/>
          </p:nvSpPr>
          <p:spPr>
            <a:xfrm>
              <a:off x="213179" y="3523912"/>
              <a:ext cx="100574" cy="127551"/>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9"/>
            <p:cNvSpPr/>
            <p:nvPr/>
          </p:nvSpPr>
          <p:spPr>
            <a:xfrm>
              <a:off x="568735" y="3523912"/>
              <a:ext cx="118067" cy="111243"/>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59"/>
            <p:cNvSpPr/>
            <p:nvPr/>
          </p:nvSpPr>
          <p:spPr>
            <a:xfrm>
              <a:off x="522821" y="3735957"/>
              <a:ext cx="109320" cy="101375"/>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59"/>
            <p:cNvSpPr/>
            <p:nvPr/>
          </p:nvSpPr>
          <p:spPr>
            <a:xfrm>
              <a:off x="514074" y="3320133"/>
              <a:ext cx="91122" cy="104002"/>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9"/>
            <p:cNvSpPr/>
            <p:nvPr/>
          </p:nvSpPr>
          <p:spPr>
            <a:xfrm>
              <a:off x="577482" y="3596772"/>
              <a:ext cx="91090" cy="45945"/>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9"/>
            <p:cNvSpPr/>
            <p:nvPr/>
          </p:nvSpPr>
          <p:spPr>
            <a:xfrm>
              <a:off x="377100" y="3314814"/>
              <a:ext cx="27715" cy="54692"/>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9"/>
            <p:cNvSpPr/>
            <p:nvPr/>
          </p:nvSpPr>
          <p:spPr>
            <a:xfrm>
              <a:off x="532305" y="3797155"/>
              <a:ext cx="36462" cy="36462"/>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9"/>
            <p:cNvSpPr/>
            <p:nvPr/>
          </p:nvSpPr>
          <p:spPr>
            <a:xfrm>
              <a:off x="340669" y="3378191"/>
              <a:ext cx="9516" cy="9516"/>
            </a:xfrm>
            <a:custGeom>
              <a:rect b="b" l="l" r="r" t="t"/>
              <a:pathLst>
                <a:path extrusionOk="0" h="297" w="297">
                  <a:moveTo>
                    <a:pt x="1" y="1"/>
                  </a:moveTo>
                  <a:lnTo>
                    <a:pt x="1" y="297"/>
                  </a:lnTo>
                  <a:cubicBezTo>
                    <a:pt x="1" y="297"/>
                    <a:pt x="296" y="297"/>
                    <a:pt x="29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9"/>
            <p:cNvSpPr/>
            <p:nvPr/>
          </p:nvSpPr>
          <p:spPr>
            <a:xfrm>
              <a:off x="632112" y="3615003"/>
              <a:ext cx="32" cy="9484"/>
            </a:xfrm>
            <a:custGeom>
              <a:rect b="b" l="l" r="r" t="t"/>
              <a:pathLst>
                <a:path extrusionOk="0" h="296" w="1">
                  <a:moveTo>
                    <a:pt x="1" y="0"/>
                  </a:moveTo>
                  <a:lnTo>
                    <a:pt x="1" y="296"/>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5" name="Google Shape;11065;p59"/>
          <p:cNvSpPr/>
          <p:nvPr/>
        </p:nvSpPr>
        <p:spPr>
          <a:xfrm flipH="1">
            <a:off x="8630587" y="3343175"/>
            <a:ext cx="529268" cy="1372166"/>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9"/>
          <p:cNvSpPr/>
          <p:nvPr/>
        </p:nvSpPr>
        <p:spPr>
          <a:xfrm>
            <a:off x="7512812" y="212896"/>
            <a:ext cx="154497" cy="200378"/>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9"/>
          <p:cNvSpPr/>
          <p:nvPr/>
        </p:nvSpPr>
        <p:spPr>
          <a:xfrm>
            <a:off x="7694964" y="342757"/>
            <a:ext cx="154497" cy="202236"/>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9"/>
          <p:cNvSpPr/>
          <p:nvPr/>
        </p:nvSpPr>
        <p:spPr>
          <a:xfrm>
            <a:off x="7703711" y="21998"/>
            <a:ext cx="145750" cy="202749"/>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9"/>
          <p:cNvSpPr/>
          <p:nvPr/>
        </p:nvSpPr>
        <p:spPr>
          <a:xfrm>
            <a:off x="7895346" y="212896"/>
            <a:ext cx="145750" cy="200378"/>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9"/>
          <p:cNvSpPr/>
          <p:nvPr/>
        </p:nvSpPr>
        <p:spPr>
          <a:xfrm>
            <a:off x="472548" y="13087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9"/>
          <p:cNvSpPr/>
          <p:nvPr/>
        </p:nvSpPr>
        <p:spPr>
          <a:xfrm>
            <a:off x="607273" y="12064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59"/>
          <p:cNvSpPr/>
          <p:nvPr/>
        </p:nvSpPr>
        <p:spPr>
          <a:xfrm>
            <a:off x="572048" y="13019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9"/>
          <p:cNvSpPr/>
          <p:nvPr/>
        </p:nvSpPr>
        <p:spPr>
          <a:xfrm>
            <a:off x="529398" y="12166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9"/>
          <p:cNvSpPr/>
          <p:nvPr/>
        </p:nvSpPr>
        <p:spPr>
          <a:xfrm>
            <a:off x="8871175" y="2272875"/>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9"/>
          <p:cNvSpPr/>
          <p:nvPr/>
        </p:nvSpPr>
        <p:spPr>
          <a:xfrm>
            <a:off x="8968192" y="2407175"/>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9"/>
          <p:cNvSpPr/>
          <p:nvPr/>
        </p:nvSpPr>
        <p:spPr>
          <a:xfrm>
            <a:off x="9061075" y="2548225"/>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9"/>
          <p:cNvSpPr/>
          <p:nvPr/>
        </p:nvSpPr>
        <p:spPr>
          <a:xfrm>
            <a:off x="2798250" y="146834"/>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9"/>
          <p:cNvSpPr/>
          <p:nvPr/>
        </p:nvSpPr>
        <p:spPr>
          <a:xfrm>
            <a:off x="2641925" y="62784"/>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9"/>
          <p:cNvSpPr/>
          <p:nvPr/>
        </p:nvSpPr>
        <p:spPr>
          <a:xfrm>
            <a:off x="2997225" y="57259"/>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9"/>
          <p:cNvSpPr/>
          <p:nvPr/>
        </p:nvSpPr>
        <p:spPr>
          <a:xfrm>
            <a:off x="2819875" y="7234"/>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9"/>
          <p:cNvSpPr/>
          <p:nvPr/>
        </p:nvSpPr>
        <p:spPr>
          <a:xfrm>
            <a:off x="3082500" y="7234"/>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9"/>
          <p:cNvSpPr/>
          <p:nvPr/>
        </p:nvSpPr>
        <p:spPr>
          <a:xfrm>
            <a:off x="2570850" y="7234"/>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9"/>
          <p:cNvSpPr/>
          <p:nvPr/>
        </p:nvSpPr>
        <p:spPr>
          <a:xfrm>
            <a:off x="3033050" y="177784"/>
            <a:ext cx="6850" cy="7425"/>
          </a:xfrm>
          <a:custGeom>
            <a:rect b="b" l="l" r="r" t="t"/>
            <a:pathLst>
              <a:path extrusionOk="0" h="297" w="274">
                <a:moveTo>
                  <a:pt x="1" y="1"/>
                </a:moveTo>
                <a:cubicBezTo>
                  <a:pt x="1" y="1"/>
                  <a:pt x="1" y="296"/>
                  <a:pt x="273" y="296"/>
                </a:cubicBezTo>
                <a:lnTo>
                  <a:pt x="273"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9"/>
          <p:cNvSpPr/>
          <p:nvPr/>
        </p:nvSpPr>
        <p:spPr>
          <a:xfrm>
            <a:off x="4608975" y="-7247"/>
            <a:ext cx="2641836" cy="331793"/>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9"/>
          <p:cNvSpPr/>
          <p:nvPr/>
        </p:nvSpPr>
        <p:spPr>
          <a:xfrm>
            <a:off x="8668885" y="2216521"/>
            <a:ext cx="52976" cy="79743"/>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9"/>
          <p:cNvSpPr/>
          <p:nvPr/>
        </p:nvSpPr>
        <p:spPr>
          <a:xfrm>
            <a:off x="8712638" y="2104361"/>
            <a:ext cx="53007" cy="88282"/>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9"/>
          <p:cNvSpPr/>
          <p:nvPr/>
        </p:nvSpPr>
        <p:spPr>
          <a:xfrm>
            <a:off x="8624388" y="2083090"/>
            <a:ext cx="52976" cy="65086"/>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9"/>
          <p:cNvSpPr/>
          <p:nvPr/>
        </p:nvSpPr>
        <p:spPr>
          <a:xfrm>
            <a:off x="8818557" y="2086692"/>
            <a:ext cx="53007" cy="70644"/>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9"/>
          <p:cNvSpPr/>
          <p:nvPr/>
        </p:nvSpPr>
        <p:spPr>
          <a:xfrm>
            <a:off x="8765613" y="2239500"/>
            <a:ext cx="52976" cy="7362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9"/>
          <p:cNvSpPr/>
          <p:nvPr/>
        </p:nvSpPr>
        <p:spPr>
          <a:xfrm>
            <a:off x="8712638" y="1989251"/>
            <a:ext cx="53007" cy="62167"/>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9"/>
          <p:cNvSpPr/>
          <p:nvPr/>
        </p:nvSpPr>
        <p:spPr>
          <a:xfrm>
            <a:off x="6449463" y="4805225"/>
            <a:ext cx="529275" cy="331800"/>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9"/>
          <p:cNvSpPr/>
          <p:nvPr/>
        </p:nvSpPr>
        <p:spPr>
          <a:xfrm>
            <a:off x="1515500" y="4786308"/>
            <a:ext cx="947225" cy="369644"/>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9"/>
          <p:cNvSpPr/>
          <p:nvPr/>
        </p:nvSpPr>
        <p:spPr>
          <a:xfrm>
            <a:off x="8041112" y="240640"/>
            <a:ext cx="947199" cy="1748615"/>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9"/>
          <p:cNvSpPr/>
          <p:nvPr/>
        </p:nvSpPr>
        <p:spPr>
          <a:xfrm flipH="1">
            <a:off x="6550" y="2597588"/>
            <a:ext cx="282125" cy="740850"/>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9"/>
          <p:cNvSpPr/>
          <p:nvPr/>
        </p:nvSpPr>
        <p:spPr>
          <a:xfrm flipH="1">
            <a:off x="8258" y="2731888"/>
            <a:ext cx="183400" cy="493725"/>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9"/>
          <p:cNvSpPr/>
          <p:nvPr/>
        </p:nvSpPr>
        <p:spPr>
          <a:xfrm flipH="1">
            <a:off x="0" y="2872938"/>
            <a:ext cx="98775" cy="239825"/>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7" name="Google Shape;11097;p59"/>
          <p:cNvGrpSpPr/>
          <p:nvPr/>
        </p:nvGrpSpPr>
        <p:grpSpPr>
          <a:xfrm>
            <a:off x="1209725" y="4738125"/>
            <a:ext cx="142150" cy="234825"/>
            <a:chOff x="2970400" y="4738125"/>
            <a:chExt cx="142150" cy="234825"/>
          </a:xfrm>
        </p:grpSpPr>
        <p:sp>
          <p:nvSpPr>
            <p:cNvPr id="11098" name="Google Shape;11098;p59"/>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9"/>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9"/>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9"/>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9"/>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9"/>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9"/>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9"/>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9"/>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9"/>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8" name="Google Shape;11108;p59"/>
          <p:cNvSpPr/>
          <p:nvPr/>
        </p:nvSpPr>
        <p:spPr>
          <a:xfrm>
            <a:off x="8091675"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9"/>
          <p:cNvSpPr/>
          <p:nvPr/>
        </p:nvSpPr>
        <p:spPr>
          <a:xfrm>
            <a:off x="8283275"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9"/>
          <p:cNvSpPr/>
          <p:nvPr/>
        </p:nvSpPr>
        <p:spPr>
          <a:xfrm>
            <a:off x="8254850"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9"/>
          <p:cNvSpPr/>
          <p:nvPr/>
        </p:nvSpPr>
        <p:spPr>
          <a:xfrm>
            <a:off x="8432775"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9"/>
          <p:cNvSpPr/>
          <p:nvPr/>
        </p:nvSpPr>
        <p:spPr>
          <a:xfrm>
            <a:off x="7051200"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9"/>
          <p:cNvSpPr/>
          <p:nvPr/>
        </p:nvSpPr>
        <p:spPr>
          <a:xfrm>
            <a:off x="7179125"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9"/>
          <p:cNvSpPr/>
          <p:nvPr/>
        </p:nvSpPr>
        <p:spPr>
          <a:xfrm>
            <a:off x="7321250"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9"/>
          <p:cNvSpPr/>
          <p:nvPr/>
        </p:nvSpPr>
        <p:spPr>
          <a:xfrm>
            <a:off x="3778798" y="4883780"/>
            <a:ext cx="154497" cy="167633"/>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9"/>
          <p:cNvSpPr/>
          <p:nvPr/>
        </p:nvSpPr>
        <p:spPr>
          <a:xfrm>
            <a:off x="3557397" y="4696841"/>
            <a:ext cx="154497" cy="155746"/>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9"/>
          <p:cNvSpPr/>
          <p:nvPr/>
        </p:nvSpPr>
        <p:spPr>
          <a:xfrm>
            <a:off x="3264501" y="4839056"/>
            <a:ext cx="145750" cy="163981"/>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9"/>
          <p:cNvSpPr/>
          <p:nvPr/>
        </p:nvSpPr>
        <p:spPr>
          <a:xfrm>
            <a:off x="4424388" y="4617227"/>
            <a:ext cx="1098376" cy="49181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9"/>
          <p:cNvSpPr/>
          <p:nvPr/>
        </p:nvSpPr>
        <p:spPr>
          <a:xfrm>
            <a:off x="410991" y="39818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9"/>
          <p:cNvSpPr/>
          <p:nvPr/>
        </p:nvSpPr>
        <p:spPr>
          <a:xfrm>
            <a:off x="432016" y="40052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9"/>
          <p:cNvSpPr txBox="1"/>
          <p:nvPr>
            <p:ph type="title"/>
          </p:nvPr>
        </p:nvSpPr>
        <p:spPr>
          <a:xfrm>
            <a:off x="5341500" y="748625"/>
            <a:ext cx="3084300" cy="2126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ctr">
              <a:lnSpc>
                <a:spcPct val="100000"/>
              </a:lnSpc>
              <a:spcBef>
                <a:spcPts val="0"/>
              </a:spcBef>
              <a:spcAft>
                <a:spcPts val="0"/>
              </a:spcAft>
              <a:buSzPts val="3500"/>
              <a:buNone/>
              <a:defRPr/>
            </a:lvl2pPr>
            <a:lvl3pPr lvl="2" rtl="0" algn="ctr">
              <a:lnSpc>
                <a:spcPct val="100000"/>
              </a:lnSpc>
              <a:spcBef>
                <a:spcPts val="0"/>
              </a:spcBef>
              <a:spcAft>
                <a:spcPts val="0"/>
              </a:spcAft>
              <a:buSzPts val="3500"/>
              <a:buNone/>
              <a:defRPr/>
            </a:lvl3pPr>
            <a:lvl4pPr lvl="3" rtl="0" algn="ctr">
              <a:lnSpc>
                <a:spcPct val="100000"/>
              </a:lnSpc>
              <a:spcBef>
                <a:spcPts val="0"/>
              </a:spcBef>
              <a:spcAft>
                <a:spcPts val="0"/>
              </a:spcAft>
              <a:buSzPts val="3500"/>
              <a:buNone/>
              <a:defRPr/>
            </a:lvl4pPr>
            <a:lvl5pPr lvl="4" rtl="0" algn="ctr">
              <a:lnSpc>
                <a:spcPct val="100000"/>
              </a:lnSpc>
              <a:spcBef>
                <a:spcPts val="0"/>
              </a:spcBef>
              <a:spcAft>
                <a:spcPts val="0"/>
              </a:spcAft>
              <a:buSzPts val="3500"/>
              <a:buNone/>
              <a:defRPr/>
            </a:lvl5pPr>
            <a:lvl6pPr lvl="5" rtl="0" algn="ctr">
              <a:lnSpc>
                <a:spcPct val="100000"/>
              </a:lnSpc>
              <a:spcBef>
                <a:spcPts val="0"/>
              </a:spcBef>
              <a:spcAft>
                <a:spcPts val="0"/>
              </a:spcAft>
              <a:buSzPts val="3500"/>
              <a:buNone/>
              <a:defRPr/>
            </a:lvl6pPr>
            <a:lvl7pPr lvl="6" rtl="0" algn="ctr">
              <a:lnSpc>
                <a:spcPct val="100000"/>
              </a:lnSpc>
              <a:spcBef>
                <a:spcPts val="0"/>
              </a:spcBef>
              <a:spcAft>
                <a:spcPts val="0"/>
              </a:spcAft>
              <a:buSzPts val="3500"/>
              <a:buNone/>
              <a:defRPr/>
            </a:lvl7pPr>
            <a:lvl8pPr lvl="7" rtl="0" algn="ctr">
              <a:lnSpc>
                <a:spcPct val="100000"/>
              </a:lnSpc>
              <a:spcBef>
                <a:spcPts val="0"/>
              </a:spcBef>
              <a:spcAft>
                <a:spcPts val="0"/>
              </a:spcAft>
              <a:buSzPts val="3500"/>
              <a:buNone/>
              <a:defRPr/>
            </a:lvl8pPr>
            <a:lvl9pPr lvl="8" rtl="0" algn="ctr">
              <a:lnSpc>
                <a:spcPct val="100000"/>
              </a:lnSpc>
              <a:spcBef>
                <a:spcPts val="0"/>
              </a:spcBef>
              <a:spcAft>
                <a:spcPts val="0"/>
              </a:spcAft>
              <a:buSzPts val="3500"/>
              <a:buNone/>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122" name="Shape 11122"/>
        <p:cNvGrpSpPr/>
        <p:nvPr/>
      </p:nvGrpSpPr>
      <p:grpSpPr>
        <a:xfrm>
          <a:off x="0" y="0"/>
          <a:ext cx="0" cy="0"/>
          <a:chOff x="0" y="0"/>
          <a:chExt cx="0" cy="0"/>
        </a:xfrm>
      </p:grpSpPr>
      <p:grpSp>
        <p:nvGrpSpPr>
          <p:cNvPr id="11123" name="Google Shape;11123;p60"/>
          <p:cNvGrpSpPr/>
          <p:nvPr/>
        </p:nvGrpSpPr>
        <p:grpSpPr>
          <a:xfrm>
            <a:off x="-18275" y="-52337"/>
            <a:ext cx="9191374" cy="5226625"/>
            <a:chOff x="-35391" y="-52337"/>
            <a:chExt cx="9191374" cy="5226625"/>
          </a:xfrm>
        </p:grpSpPr>
        <p:grpSp>
          <p:nvGrpSpPr>
            <p:cNvPr id="11124" name="Google Shape;11124;p60"/>
            <p:cNvGrpSpPr/>
            <p:nvPr/>
          </p:nvGrpSpPr>
          <p:grpSpPr>
            <a:xfrm>
              <a:off x="5178375" y="-45050"/>
              <a:ext cx="3977608" cy="5216450"/>
              <a:chOff x="5178375" y="-45050"/>
              <a:chExt cx="3977608" cy="5216450"/>
            </a:xfrm>
          </p:grpSpPr>
          <p:grpSp>
            <p:nvGrpSpPr>
              <p:cNvPr id="11125" name="Google Shape;11125;p60"/>
              <p:cNvGrpSpPr/>
              <p:nvPr/>
            </p:nvGrpSpPr>
            <p:grpSpPr>
              <a:xfrm>
                <a:off x="5178375" y="-45050"/>
                <a:ext cx="3977608" cy="5216450"/>
                <a:chOff x="5178375" y="-51179"/>
                <a:chExt cx="3977608" cy="5216450"/>
              </a:xfrm>
            </p:grpSpPr>
            <p:sp>
              <p:nvSpPr>
                <p:cNvPr id="11126" name="Google Shape;11126;p6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8" name="Google Shape;11158;p6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60"/>
            <p:cNvGrpSpPr/>
            <p:nvPr/>
          </p:nvGrpSpPr>
          <p:grpSpPr>
            <a:xfrm>
              <a:off x="-35391" y="-52337"/>
              <a:ext cx="5221525" cy="5226625"/>
              <a:chOff x="1190625" y="238125"/>
              <a:chExt cx="5221525" cy="5226625"/>
            </a:xfrm>
          </p:grpSpPr>
          <p:sp>
            <p:nvSpPr>
              <p:cNvPr id="11163" name="Google Shape;11163;p6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04" name="Google Shape;11204;p60"/>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0"/>
          <p:cNvSpPr/>
          <p:nvPr/>
        </p:nvSpPr>
        <p:spPr>
          <a:xfrm>
            <a:off x="661150" y="845925"/>
            <a:ext cx="14250" cy="45475"/>
          </a:xfrm>
          <a:custGeom>
            <a:rect b="b" l="l" r="r" t="t"/>
            <a:pathLst>
              <a:path extrusionOk="0" h="1819" w="57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0"/>
          <p:cNvSpPr/>
          <p:nvPr/>
        </p:nvSpPr>
        <p:spPr>
          <a:xfrm>
            <a:off x="966425" y="739050"/>
            <a:ext cx="21650" cy="35825"/>
          </a:xfrm>
          <a:custGeom>
            <a:rect b="b" l="l" r="r" t="t"/>
            <a:pathLst>
              <a:path extrusionOk="0" h="1433" w="866">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0"/>
          <p:cNvSpPr/>
          <p:nvPr/>
        </p:nvSpPr>
        <p:spPr>
          <a:xfrm>
            <a:off x="682175" y="803275"/>
            <a:ext cx="14250" cy="28450"/>
          </a:xfrm>
          <a:custGeom>
            <a:rect b="b" l="l" r="r" t="t"/>
            <a:pathLst>
              <a:path extrusionOk="0" h="1138" w="57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0"/>
          <p:cNvSpPr/>
          <p:nvPr/>
        </p:nvSpPr>
        <p:spPr>
          <a:xfrm>
            <a:off x="675375" y="833425"/>
            <a:ext cx="6825" cy="26725"/>
          </a:xfrm>
          <a:custGeom>
            <a:rect b="b" l="l" r="r" t="t"/>
            <a:pathLst>
              <a:path extrusionOk="0" h="1069" w="273">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0"/>
          <p:cNvSpPr/>
          <p:nvPr/>
        </p:nvSpPr>
        <p:spPr>
          <a:xfrm>
            <a:off x="646950" y="909600"/>
            <a:ext cx="14225" cy="14225"/>
          </a:xfrm>
          <a:custGeom>
            <a:rect b="b" l="l" r="r" t="t"/>
            <a:pathLst>
              <a:path extrusionOk="0" h="569" w="569">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0"/>
          <p:cNvSpPr/>
          <p:nvPr/>
        </p:nvSpPr>
        <p:spPr>
          <a:xfrm>
            <a:off x="653750" y="888550"/>
            <a:ext cx="7425" cy="14250"/>
          </a:xfrm>
          <a:custGeom>
            <a:rect b="b" l="l" r="r" t="t"/>
            <a:pathLst>
              <a:path extrusionOk="0" h="570" w="297">
                <a:moveTo>
                  <a:pt x="297" y="1"/>
                </a:moveTo>
                <a:cubicBezTo>
                  <a:pt x="1" y="274"/>
                  <a:pt x="1" y="569"/>
                  <a:pt x="297" y="569"/>
                </a:cubicBezTo>
                <a:lnTo>
                  <a:pt x="297"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0"/>
          <p:cNvSpPr/>
          <p:nvPr/>
        </p:nvSpPr>
        <p:spPr>
          <a:xfrm>
            <a:off x="653750" y="923800"/>
            <a:ext cx="7425" cy="7425"/>
          </a:xfrm>
          <a:custGeom>
            <a:rect b="b" l="l" r="r" t="t"/>
            <a:pathLst>
              <a:path extrusionOk="0" h="297" w="297">
                <a:moveTo>
                  <a:pt x="1" y="1"/>
                </a:moveTo>
                <a:cubicBezTo>
                  <a:pt x="1" y="296"/>
                  <a:pt x="1" y="296"/>
                  <a:pt x="297" y="296"/>
                </a:cubicBezTo>
                <a:cubicBezTo>
                  <a:pt x="297" y="296"/>
                  <a:pt x="297" y="1"/>
                  <a:pt x="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0"/>
          <p:cNvSpPr/>
          <p:nvPr/>
        </p:nvSpPr>
        <p:spPr>
          <a:xfrm>
            <a:off x="675375" y="824325"/>
            <a:ext cx="6825" cy="14225"/>
          </a:xfrm>
          <a:custGeom>
            <a:rect b="b" l="l" r="r" t="t"/>
            <a:pathLst>
              <a:path extrusionOk="0" h="569" w="273">
                <a:moveTo>
                  <a:pt x="273" y="0"/>
                </a:moveTo>
                <a:cubicBezTo>
                  <a:pt x="0" y="296"/>
                  <a:pt x="0" y="296"/>
                  <a:pt x="0" y="569"/>
                </a:cubicBezTo>
                <a:lnTo>
                  <a:pt x="273" y="569"/>
                </a:lnTo>
                <a:lnTo>
                  <a:pt x="273" y="296"/>
                </a:lnTo>
                <a:lnTo>
                  <a:pt x="273"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0"/>
          <p:cNvSpPr/>
          <p:nvPr/>
        </p:nvSpPr>
        <p:spPr>
          <a:xfrm>
            <a:off x="661150" y="902775"/>
            <a:ext cx="25" cy="6850"/>
          </a:xfrm>
          <a:custGeom>
            <a:rect b="b" l="l" r="r" t="t"/>
            <a:pathLst>
              <a:path extrusionOk="0" h="274" w="1">
                <a:moveTo>
                  <a:pt x="1" y="0"/>
                </a:moveTo>
                <a:lnTo>
                  <a:pt x="1" y="273"/>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0"/>
          <p:cNvSpPr/>
          <p:nvPr/>
        </p:nvSpPr>
        <p:spPr>
          <a:xfrm>
            <a:off x="696400" y="803275"/>
            <a:ext cx="7425" cy="25"/>
          </a:xfrm>
          <a:custGeom>
            <a:rect b="b" l="l" r="r" t="t"/>
            <a:pathLst>
              <a:path extrusionOk="0" h="1" w="297">
                <a:moveTo>
                  <a:pt x="296" y="1"/>
                </a:move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0"/>
          <p:cNvSpPr/>
          <p:nvPr/>
        </p:nvSpPr>
        <p:spPr>
          <a:xfrm>
            <a:off x="753250" y="838525"/>
            <a:ext cx="14225" cy="7425"/>
          </a:xfrm>
          <a:custGeom>
            <a:rect b="b" l="l" r="r" t="t"/>
            <a:pathLst>
              <a:path extrusionOk="0" h="297" w="569">
                <a:moveTo>
                  <a:pt x="296" y="1"/>
                </a:moveTo>
                <a:lnTo>
                  <a:pt x="0" y="296"/>
                </a:lnTo>
                <a:lnTo>
                  <a:pt x="569" y="296"/>
                </a:lnTo>
                <a:lnTo>
                  <a:pt x="296"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0"/>
          <p:cNvSpPr/>
          <p:nvPr/>
        </p:nvSpPr>
        <p:spPr>
          <a:xfrm>
            <a:off x="689575" y="845925"/>
            <a:ext cx="25" cy="6850"/>
          </a:xfrm>
          <a:custGeom>
            <a:rect b="b" l="l" r="r" t="t"/>
            <a:pathLst>
              <a:path extrusionOk="0" h="274" w="1">
                <a:moveTo>
                  <a:pt x="1" y="0"/>
                </a:moveTo>
                <a:lnTo>
                  <a:pt x="1" y="273"/>
                </a:lnTo>
                <a:lnTo>
                  <a:pt x="1" y="273"/>
                </a:lnTo>
                <a:lnTo>
                  <a:pt x="1" y="273"/>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0"/>
          <p:cNvSpPr/>
          <p:nvPr/>
        </p:nvSpPr>
        <p:spPr>
          <a:xfrm>
            <a:off x="682175" y="831700"/>
            <a:ext cx="14250" cy="6850"/>
          </a:xfrm>
          <a:custGeom>
            <a:rect b="b" l="l" r="r" t="t"/>
            <a:pathLst>
              <a:path extrusionOk="0" h="274" w="570">
                <a:moveTo>
                  <a:pt x="1" y="1"/>
                </a:moveTo>
                <a:lnTo>
                  <a:pt x="297" y="274"/>
                </a:lnTo>
                <a:cubicBezTo>
                  <a:pt x="569" y="274"/>
                  <a:pt x="297" y="1"/>
                  <a:pt x="297"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0"/>
          <p:cNvSpPr/>
          <p:nvPr/>
        </p:nvSpPr>
        <p:spPr>
          <a:xfrm>
            <a:off x="667975" y="916975"/>
            <a:ext cx="7425" cy="25"/>
          </a:xfrm>
          <a:custGeom>
            <a:rect b="b" l="l" r="r" t="t"/>
            <a:pathLst>
              <a:path extrusionOk="0" h="1" w="297">
                <a:moveTo>
                  <a:pt x="296" y="1"/>
                </a:moveTo>
                <a:lnTo>
                  <a:pt x="0" y="1"/>
                </a:lnTo>
                <a:lnTo>
                  <a:pt x="0" y="1"/>
                </a:ln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0"/>
          <p:cNvSpPr/>
          <p:nvPr/>
        </p:nvSpPr>
        <p:spPr>
          <a:xfrm>
            <a:off x="682175" y="831700"/>
            <a:ext cx="25" cy="25"/>
          </a:xfrm>
          <a:custGeom>
            <a:rect b="b" l="l" r="r" t="t"/>
            <a:pathLst>
              <a:path extrusionOk="0" h="1" w="1">
                <a:moveTo>
                  <a:pt x="1" y="1"/>
                </a:moveTo>
                <a:lnTo>
                  <a:pt x="1" y="1"/>
                </a:lnTo>
                <a:lnTo>
                  <a:pt x="1"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0"/>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0"/>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0"/>
          <p:cNvSpPr/>
          <p:nvPr/>
        </p:nvSpPr>
        <p:spPr>
          <a:xfrm>
            <a:off x="1826575" y="4609092"/>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3" name="Google Shape;11223;p60"/>
          <p:cNvGrpSpPr/>
          <p:nvPr/>
        </p:nvGrpSpPr>
        <p:grpSpPr>
          <a:xfrm>
            <a:off x="0" y="4245300"/>
            <a:ext cx="1087550" cy="898200"/>
            <a:chOff x="0" y="4245300"/>
            <a:chExt cx="1087550" cy="898200"/>
          </a:xfrm>
        </p:grpSpPr>
        <p:sp>
          <p:nvSpPr>
            <p:cNvPr id="11224" name="Google Shape;11224;p60"/>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0"/>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6" name="Google Shape;11226;p60"/>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0"/>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0"/>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0"/>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0"/>
          <p:cNvSpPr/>
          <p:nvPr/>
        </p:nvSpPr>
        <p:spPr>
          <a:xfrm>
            <a:off x="5607038" y="463728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0"/>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0"/>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0"/>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0"/>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5" name="Google Shape;11235;p60"/>
          <p:cNvGrpSpPr/>
          <p:nvPr/>
        </p:nvGrpSpPr>
        <p:grpSpPr>
          <a:xfrm>
            <a:off x="6202900" y="4862425"/>
            <a:ext cx="191625" cy="197150"/>
            <a:chOff x="1812350" y="4731300"/>
            <a:chExt cx="191625" cy="197150"/>
          </a:xfrm>
        </p:grpSpPr>
        <p:sp>
          <p:nvSpPr>
            <p:cNvPr id="11236" name="Google Shape;11236;p60"/>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0"/>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0"/>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0"/>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0" name="Google Shape;11240;p60"/>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0"/>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0"/>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0"/>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0"/>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0"/>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0"/>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0"/>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0"/>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0"/>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0"/>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0"/>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0"/>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0"/>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0"/>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0"/>
          <p:cNvSpPr/>
          <p:nvPr/>
        </p:nvSpPr>
        <p:spPr>
          <a:xfrm>
            <a:off x="220575" y="5015550"/>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0"/>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0"/>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0"/>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0"/>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0"/>
          <p:cNvSpPr/>
          <p:nvPr/>
        </p:nvSpPr>
        <p:spPr>
          <a:xfrm>
            <a:off x="8574516" y="3413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0"/>
          <p:cNvSpPr/>
          <p:nvPr/>
        </p:nvSpPr>
        <p:spPr>
          <a:xfrm>
            <a:off x="8732091" y="1127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0"/>
          <p:cNvSpPr/>
          <p:nvPr/>
        </p:nvSpPr>
        <p:spPr>
          <a:xfrm>
            <a:off x="8968516" y="315243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0"/>
          <p:cNvSpPr/>
          <p:nvPr/>
        </p:nvSpPr>
        <p:spPr>
          <a:xfrm>
            <a:off x="8792991" y="4210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0"/>
          <p:cNvSpPr/>
          <p:nvPr/>
        </p:nvSpPr>
        <p:spPr>
          <a:xfrm>
            <a:off x="8472929" y="3444263"/>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0"/>
          <p:cNvSpPr/>
          <p:nvPr/>
        </p:nvSpPr>
        <p:spPr>
          <a:xfrm>
            <a:off x="8551379" y="3455813"/>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0"/>
          <p:cNvSpPr/>
          <p:nvPr/>
        </p:nvSpPr>
        <p:spPr>
          <a:xfrm>
            <a:off x="8508729" y="3534913"/>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0"/>
          <p:cNvSpPr/>
          <p:nvPr/>
        </p:nvSpPr>
        <p:spPr>
          <a:xfrm>
            <a:off x="8579804" y="3551138"/>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0"/>
          <p:cNvSpPr/>
          <p:nvPr/>
        </p:nvSpPr>
        <p:spPr>
          <a:xfrm>
            <a:off x="8551379" y="3366388"/>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0"/>
          <p:cNvSpPr/>
          <p:nvPr/>
        </p:nvSpPr>
        <p:spPr>
          <a:xfrm>
            <a:off x="8622429" y="3451663"/>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0"/>
          <p:cNvSpPr/>
          <p:nvPr/>
        </p:nvSpPr>
        <p:spPr>
          <a:xfrm>
            <a:off x="8622429" y="3366388"/>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0"/>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0"/>
          <p:cNvSpPr/>
          <p:nvPr/>
        </p:nvSpPr>
        <p:spPr>
          <a:xfrm>
            <a:off x="8700329" y="3409013"/>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0"/>
          <p:cNvSpPr/>
          <p:nvPr/>
        </p:nvSpPr>
        <p:spPr>
          <a:xfrm>
            <a:off x="8665079" y="3519438"/>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0"/>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0"/>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0"/>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0"/>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0"/>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0"/>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0"/>
          <p:cNvSpPr/>
          <p:nvPr/>
        </p:nvSpPr>
        <p:spPr>
          <a:xfrm>
            <a:off x="8572416" y="4262300"/>
            <a:ext cx="7400" cy="6850"/>
          </a:xfrm>
          <a:custGeom>
            <a:rect b="b" l="l" r="r" t="t"/>
            <a:pathLst>
              <a:path extrusionOk="0" h="274" w="296">
                <a:moveTo>
                  <a:pt x="0" y="1"/>
                </a:moveTo>
                <a:lnTo>
                  <a:pt x="0" y="273"/>
                </a:lnTo>
                <a:lnTo>
                  <a:pt x="296"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0"/>
          <p:cNvSpPr/>
          <p:nvPr/>
        </p:nvSpPr>
        <p:spPr>
          <a:xfrm>
            <a:off x="8579791" y="4248100"/>
            <a:ext cx="25" cy="14225"/>
          </a:xfrm>
          <a:custGeom>
            <a:rect b="b" l="l" r="r" t="t"/>
            <a:pathLst>
              <a:path extrusionOk="0" h="569" w="1">
                <a:moveTo>
                  <a:pt x="1" y="569"/>
                </a:moveTo>
                <a:lnTo>
                  <a:pt x="1"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0"/>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0"/>
          <p:cNvSpPr/>
          <p:nvPr/>
        </p:nvSpPr>
        <p:spPr>
          <a:xfrm>
            <a:off x="8579791" y="3501650"/>
            <a:ext cx="25" cy="7425"/>
          </a:xfrm>
          <a:custGeom>
            <a:rect b="b" l="l" r="r" t="t"/>
            <a:pathLst>
              <a:path extrusionOk="0" h="297" w="1">
                <a:moveTo>
                  <a:pt x="1" y="1"/>
                </a:moveTo>
                <a:lnTo>
                  <a:pt x="1" y="296"/>
                </a:lnTo>
                <a:close/>
              </a:path>
            </a:pathLst>
          </a:custGeom>
          <a:solidFill>
            <a:srgbClr val="96BB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0"/>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0"/>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0"/>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0"/>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0"/>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0"/>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0"/>
          <p:cNvSpPr/>
          <p:nvPr/>
        </p:nvSpPr>
        <p:spPr>
          <a:xfrm>
            <a:off x="8572416" y="4248100"/>
            <a:ext cx="25" cy="25"/>
          </a:xfrm>
          <a:custGeom>
            <a:rect b="b" l="l" r="r" t="t"/>
            <a:pathLst>
              <a:path extrusionOk="0" h="1" w="1">
                <a:moveTo>
                  <a:pt x="0" y="0"/>
                </a:move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0"/>
          <p:cNvSpPr/>
          <p:nvPr/>
        </p:nvSpPr>
        <p:spPr>
          <a:xfrm>
            <a:off x="8572416" y="4254900"/>
            <a:ext cx="25" cy="7425"/>
          </a:xfrm>
          <a:custGeom>
            <a:rect b="b" l="l" r="r" t="t"/>
            <a:pathLst>
              <a:path extrusionOk="0" h="297" w="1">
                <a:moveTo>
                  <a:pt x="0" y="297"/>
                </a:moveTo>
                <a:lnTo>
                  <a:pt x="0"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60"/>
          <p:cNvSpPr/>
          <p:nvPr/>
        </p:nvSpPr>
        <p:spPr>
          <a:xfrm>
            <a:off x="8814016" y="4233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0"/>
          <p:cNvSpPr/>
          <p:nvPr/>
        </p:nvSpPr>
        <p:spPr>
          <a:xfrm>
            <a:off x="8426950" y="122738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0"/>
          <p:cNvSpPr/>
          <p:nvPr/>
        </p:nvSpPr>
        <p:spPr>
          <a:xfrm>
            <a:off x="8376500" y="1413850"/>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0"/>
          <p:cNvSpPr/>
          <p:nvPr/>
        </p:nvSpPr>
        <p:spPr>
          <a:xfrm>
            <a:off x="0" y="201125"/>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0"/>
          <p:cNvSpPr/>
          <p:nvPr/>
        </p:nvSpPr>
        <p:spPr>
          <a:xfrm>
            <a:off x="326875" y="38557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0"/>
          <p:cNvSpPr/>
          <p:nvPr/>
        </p:nvSpPr>
        <p:spPr>
          <a:xfrm>
            <a:off x="213175" y="40883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0"/>
          <p:cNvSpPr/>
          <p:nvPr/>
        </p:nvSpPr>
        <p:spPr>
          <a:xfrm>
            <a:off x="198950" y="36608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0"/>
          <p:cNvSpPr/>
          <p:nvPr/>
        </p:nvSpPr>
        <p:spPr>
          <a:xfrm>
            <a:off x="92650" y="38891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0"/>
          <p:cNvSpPr/>
          <p:nvPr/>
        </p:nvSpPr>
        <p:spPr>
          <a:xfrm>
            <a:off x="121075" y="1552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0"/>
          <p:cNvSpPr/>
          <p:nvPr/>
        </p:nvSpPr>
        <p:spPr>
          <a:xfrm>
            <a:off x="255800" y="1450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0"/>
          <p:cNvSpPr/>
          <p:nvPr/>
        </p:nvSpPr>
        <p:spPr>
          <a:xfrm>
            <a:off x="220575" y="1545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0"/>
          <p:cNvSpPr/>
          <p:nvPr/>
        </p:nvSpPr>
        <p:spPr>
          <a:xfrm>
            <a:off x="177925" y="1460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0"/>
          <p:cNvSpPr/>
          <p:nvPr/>
        </p:nvSpPr>
        <p:spPr>
          <a:xfrm>
            <a:off x="348475" y="38830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0"/>
          <p:cNvSpPr/>
          <p:nvPr/>
        </p:nvSpPr>
        <p:spPr>
          <a:xfrm>
            <a:off x="213175" y="37551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0"/>
          <p:cNvSpPr/>
          <p:nvPr/>
        </p:nvSpPr>
        <p:spPr>
          <a:xfrm>
            <a:off x="220575" y="41246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0"/>
          <p:cNvSpPr/>
          <p:nvPr/>
        </p:nvSpPr>
        <p:spPr>
          <a:xfrm>
            <a:off x="220575" y="4138838"/>
            <a:ext cx="6825" cy="25"/>
          </a:xfrm>
          <a:custGeom>
            <a:rect b="b" l="l" r="r" t="t"/>
            <a:pathLst>
              <a:path extrusionOk="0" h="1" w="273">
                <a:moveTo>
                  <a:pt x="273" y="1"/>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0"/>
          <p:cNvSpPr/>
          <p:nvPr/>
        </p:nvSpPr>
        <p:spPr>
          <a:xfrm>
            <a:off x="362700" y="3875613"/>
            <a:ext cx="6825" cy="7425"/>
          </a:xfrm>
          <a:custGeom>
            <a:rect b="b" l="l" r="r" t="t"/>
            <a:pathLst>
              <a:path extrusionOk="0" h="297" w="273">
                <a:moveTo>
                  <a:pt x="273" y="1"/>
                </a:moveTo>
                <a:lnTo>
                  <a:pt x="0" y="297"/>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0"/>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0" name="Google Shape;11310;p60"/>
          <p:cNvGrpSpPr/>
          <p:nvPr/>
        </p:nvGrpSpPr>
        <p:grpSpPr>
          <a:xfrm>
            <a:off x="499963" y="29138"/>
            <a:ext cx="320100" cy="469050"/>
            <a:chOff x="-1007900" y="3142913"/>
            <a:chExt cx="320100" cy="469050"/>
          </a:xfrm>
        </p:grpSpPr>
        <p:sp>
          <p:nvSpPr>
            <p:cNvPr id="11311" name="Google Shape;11311;p60"/>
            <p:cNvSpPr/>
            <p:nvPr/>
          </p:nvSpPr>
          <p:spPr>
            <a:xfrm>
              <a:off x="-1007900" y="31429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0"/>
            <p:cNvSpPr/>
            <p:nvPr/>
          </p:nvSpPr>
          <p:spPr>
            <a:xfrm>
              <a:off x="-979475" y="3427163"/>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0"/>
            <p:cNvSpPr/>
            <p:nvPr/>
          </p:nvSpPr>
          <p:spPr>
            <a:xfrm>
              <a:off x="-787300" y="3434563"/>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0"/>
            <p:cNvSpPr/>
            <p:nvPr/>
          </p:nvSpPr>
          <p:spPr>
            <a:xfrm>
              <a:off x="-758875" y="3434563"/>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0"/>
            <p:cNvSpPr/>
            <p:nvPr/>
          </p:nvSpPr>
          <p:spPr>
            <a:xfrm>
              <a:off x="-752075" y="3477188"/>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0"/>
            <p:cNvSpPr/>
            <p:nvPr/>
          </p:nvSpPr>
          <p:spPr>
            <a:xfrm>
              <a:off x="-773100" y="3412963"/>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0"/>
            <p:cNvSpPr/>
            <p:nvPr/>
          </p:nvSpPr>
          <p:spPr>
            <a:xfrm>
              <a:off x="-709425" y="3181113"/>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0"/>
            <p:cNvSpPr/>
            <p:nvPr/>
          </p:nvSpPr>
          <p:spPr>
            <a:xfrm>
              <a:off x="-808925" y="3285038"/>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0"/>
            <p:cNvSpPr/>
            <p:nvPr/>
          </p:nvSpPr>
          <p:spPr>
            <a:xfrm>
              <a:off x="-752075" y="3477188"/>
              <a:ext cx="7425" cy="25"/>
            </a:xfrm>
            <a:custGeom>
              <a:rect b="b" l="l" r="r" t="t"/>
              <a:pathLst>
                <a:path extrusionOk="0" h="1" w="297">
                  <a:moveTo>
                    <a:pt x="1" y="1"/>
                  </a:moveTo>
                  <a:lnTo>
                    <a:pt x="297"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0"/>
            <p:cNvSpPr/>
            <p:nvPr/>
          </p:nvSpPr>
          <p:spPr>
            <a:xfrm>
              <a:off x="-737850" y="3469813"/>
              <a:ext cx="25" cy="7400"/>
            </a:xfrm>
            <a:custGeom>
              <a:rect b="b" l="l" r="r" t="t"/>
              <a:pathLst>
                <a:path extrusionOk="0" h="296" w="1">
                  <a:moveTo>
                    <a:pt x="0" y="296"/>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0"/>
            <p:cNvSpPr/>
            <p:nvPr/>
          </p:nvSpPr>
          <p:spPr>
            <a:xfrm>
              <a:off x="-758875" y="3469813"/>
              <a:ext cx="6825" cy="7400"/>
            </a:xfrm>
            <a:custGeom>
              <a:rect b="b" l="l" r="r" t="t"/>
              <a:pathLst>
                <a:path extrusionOk="0" h="296" w="273">
                  <a:moveTo>
                    <a:pt x="0" y="0"/>
                  </a:moveTo>
                  <a:cubicBezTo>
                    <a:pt x="0" y="0"/>
                    <a:pt x="273" y="0"/>
                    <a:pt x="273" y="296"/>
                  </a:cubicBezTo>
                  <a:cubicBezTo>
                    <a:pt x="273" y="0"/>
                    <a:pt x="0"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0"/>
            <p:cNvSpPr/>
            <p:nvPr/>
          </p:nvSpPr>
          <p:spPr>
            <a:xfrm>
              <a:off x="-758875" y="3462988"/>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0"/>
            <p:cNvSpPr/>
            <p:nvPr/>
          </p:nvSpPr>
          <p:spPr>
            <a:xfrm>
              <a:off x="-758875" y="3434563"/>
              <a:ext cx="25" cy="25"/>
            </a:xfrm>
            <a:custGeom>
              <a:rect b="b" l="l" r="r" t="t"/>
              <a:pathLst>
                <a:path extrusionOk="0" h="1" w="1">
                  <a:moveTo>
                    <a:pt x="0" y="0"/>
                  </a:move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0"/>
            <p:cNvSpPr/>
            <p:nvPr/>
          </p:nvSpPr>
          <p:spPr>
            <a:xfrm>
              <a:off x="-716250" y="3185563"/>
              <a:ext cx="6850" cy="7400"/>
            </a:xfrm>
            <a:custGeom>
              <a:rect b="b" l="l" r="r" t="t"/>
              <a:pathLst>
                <a:path extrusionOk="0" h="296" w="274">
                  <a:moveTo>
                    <a:pt x="273" y="0"/>
                  </a:moveTo>
                  <a:cubicBezTo>
                    <a:pt x="1" y="0"/>
                    <a:pt x="1" y="0"/>
                    <a:pt x="1" y="296"/>
                  </a:cubicBezTo>
                  <a:cubicBezTo>
                    <a:pt x="1" y="0"/>
                    <a:pt x="1" y="0"/>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0"/>
            <p:cNvSpPr/>
            <p:nvPr/>
          </p:nvSpPr>
          <p:spPr>
            <a:xfrm>
              <a:off x="-737850" y="3349288"/>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0"/>
            <p:cNvSpPr/>
            <p:nvPr/>
          </p:nvSpPr>
          <p:spPr>
            <a:xfrm>
              <a:off x="-766275" y="3349288"/>
              <a:ext cx="7425" cy="25"/>
            </a:xfrm>
            <a:custGeom>
              <a:rect b="b" l="l" r="r" t="t"/>
              <a:pathLst>
                <a:path extrusionOk="0" h="1" w="297">
                  <a:moveTo>
                    <a:pt x="296" y="0"/>
                  </a:moveTo>
                  <a:lnTo>
                    <a:pt x="296" y="0"/>
                  </a:lnTo>
                  <a:cubicBezTo>
                    <a:pt x="0" y="0"/>
                    <a:pt x="0" y="0"/>
                    <a:pt x="296" y="0"/>
                  </a:cubicBezTo>
                  <a:lnTo>
                    <a:pt x="29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7" name="Google Shape;11327;p60"/>
          <p:cNvSpPr/>
          <p:nvPr/>
        </p:nvSpPr>
        <p:spPr>
          <a:xfrm>
            <a:off x="8980250" y="1773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0"/>
          <p:cNvSpPr/>
          <p:nvPr/>
        </p:nvSpPr>
        <p:spPr>
          <a:xfrm>
            <a:off x="9001275" y="16334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0"/>
          <p:cNvSpPr/>
          <p:nvPr/>
        </p:nvSpPr>
        <p:spPr>
          <a:xfrm>
            <a:off x="8880775" y="166867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0"/>
          <p:cNvSpPr/>
          <p:nvPr/>
        </p:nvSpPr>
        <p:spPr>
          <a:xfrm>
            <a:off x="8923400" y="155497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0"/>
          <p:cNvSpPr/>
          <p:nvPr/>
        </p:nvSpPr>
        <p:spPr>
          <a:xfrm>
            <a:off x="6486733" y="4594375"/>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0"/>
          <p:cNvSpPr/>
          <p:nvPr/>
        </p:nvSpPr>
        <p:spPr>
          <a:xfrm>
            <a:off x="1697280" y="109403"/>
            <a:ext cx="994748" cy="37942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0"/>
          <p:cNvSpPr/>
          <p:nvPr/>
        </p:nvSpPr>
        <p:spPr>
          <a:xfrm>
            <a:off x="1847431" y="237501"/>
            <a:ext cx="666680" cy="251331"/>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0"/>
          <p:cNvSpPr/>
          <p:nvPr/>
        </p:nvSpPr>
        <p:spPr>
          <a:xfrm>
            <a:off x="2007361" y="369257"/>
            <a:ext cx="319087" cy="116685"/>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0"/>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0"/>
          <p:cNvSpPr/>
          <p:nvPr/>
        </p:nvSpPr>
        <p:spPr>
          <a:xfrm>
            <a:off x="422050" y="32485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0"/>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0"/>
          <p:cNvSpPr/>
          <p:nvPr/>
        </p:nvSpPr>
        <p:spPr>
          <a:xfrm>
            <a:off x="3765934" y="2680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0"/>
          <p:cNvSpPr/>
          <p:nvPr/>
        </p:nvSpPr>
        <p:spPr>
          <a:xfrm>
            <a:off x="3623809" y="759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0"/>
          <p:cNvSpPr/>
          <p:nvPr/>
        </p:nvSpPr>
        <p:spPr>
          <a:xfrm>
            <a:off x="3808559" y="3459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0"/>
          <p:cNvSpPr/>
          <p:nvPr/>
        </p:nvSpPr>
        <p:spPr>
          <a:xfrm>
            <a:off x="3659609" y="1543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0"/>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0"/>
          <p:cNvSpPr/>
          <p:nvPr/>
        </p:nvSpPr>
        <p:spPr>
          <a:xfrm>
            <a:off x="3702259" y="1469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0"/>
          <p:cNvSpPr/>
          <p:nvPr/>
        </p:nvSpPr>
        <p:spPr>
          <a:xfrm flipH="1">
            <a:off x="7788149" y="249991"/>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0"/>
          <p:cNvSpPr/>
          <p:nvPr/>
        </p:nvSpPr>
        <p:spPr>
          <a:xfrm flipH="1">
            <a:off x="7646024" y="351316"/>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0"/>
          <p:cNvSpPr/>
          <p:nvPr/>
        </p:nvSpPr>
        <p:spPr>
          <a:xfrm flipH="1">
            <a:off x="7646024" y="101041"/>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0"/>
          <p:cNvSpPr/>
          <p:nvPr/>
        </p:nvSpPr>
        <p:spPr>
          <a:xfrm flipH="1">
            <a:off x="7496499" y="249991"/>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0"/>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0"/>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60"/>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0"/>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0"/>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0"/>
          <p:cNvSpPr/>
          <p:nvPr/>
        </p:nvSpPr>
        <p:spPr>
          <a:xfrm>
            <a:off x="8303988" y="332938"/>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0"/>
          <p:cNvSpPr/>
          <p:nvPr/>
        </p:nvSpPr>
        <p:spPr>
          <a:xfrm>
            <a:off x="8339213" y="242638"/>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0"/>
          <p:cNvSpPr/>
          <p:nvPr/>
        </p:nvSpPr>
        <p:spPr>
          <a:xfrm>
            <a:off x="8268163" y="225513"/>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0"/>
          <p:cNvSpPr/>
          <p:nvPr/>
        </p:nvSpPr>
        <p:spPr>
          <a:xfrm>
            <a:off x="8424488" y="228413"/>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0"/>
          <p:cNvSpPr/>
          <p:nvPr/>
        </p:nvSpPr>
        <p:spPr>
          <a:xfrm>
            <a:off x="8381863" y="351438"/>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0"/>
          <p:cNvSpPr/>
          <p:nvPr/>
        </p:nvSpPr>
        <p:spPr>
          <a:xfrm>
            <a:off x="8339213" y="149963"/>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0"/>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0"/>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0"/>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0"/>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0"/>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0"/>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0"/>
          <p:cNvSpPr/>
          <p:nvPr/>
        </p:nvSpPr>
        <p:spPr>
          <a:xfrm>
            <a:off x="8796113" y="2075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0"/>
          <p:cNvSpPr/>
          <p:nvPr/>
        </p:nvSpPr>
        <p:spPr>
          <a:xfrm flipH="1">
            <a:off x="8454400" y="2409038"/>
            <a:ext cx="733200" cy="800475"/>
          </a:xfrm>
          <a:custGeom>
            <a:rect b="b" l="l" r="r" t="t"/>
            <a:pathLst>
              <a:path extrusionOk="0" h="32019" w="29328">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0"/>
          <p:cNvSpPr/>
          <p:nvPr/>
        </p:nvSpPr>
        <p:spPr>
          <a:xfrm flipH="1">
            <a:off x="-8573" y="20375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0"/>
          <p:cNvSpPr/>
          <p:nvPr/>
        </p:nvSpPr>
        <p:spPr>
          <a:xfrm>
            <a:off x="491307" y="1735489"/>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0"/>
          <p:cNvSpPr/>
          <p:nvPr/>
        </p:nvSpPr>
        <p:spPr>
          <a:xfrm>
            <a:off x="557432" y="1607114"/>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0"/>
          <p:cNvSpPr/>
          <p:nvPr/>
        </p:nvSpPr>
        <p:spPr>
          <a:xfrm>
            <a:off x="562732" y="1883689"/>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0"/>
          <p:cNvSpPr/>
          <p:nvPr/>
        </p:nvSpPr>
        <p:spPr>
          <a:xfrm>
            <a:off x="639882" y="1746139"/>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0"/>
          <p:cNvSpPr/>
          <p:nvPr/>
        </p:nvSpPr>
        <p:spPr>
          <a:xfrm>
            <a:off x="689707" y="1949814"/>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0"/>
          <p:cNvSpPr/>
          <p:nvPr/>
        </p:nvSpPr>
        <p:spPr>
          <a:xfrm>
            <a:off x="689707" y="1553039"/>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0"/>
          <p:cNvSpPr/>
          <p:nvPr/>
        </p:nvSpPr>
        <p:spPr>
          <a:xfrm>
            <a:off x="579482" y="1911464"/>
            <a:ext cx="5325" cy="25"/>
          </a:xfrm>
          <a:custGeom>
            <a:rect b="b" l="l" r="r" t="t"/>
            <a:pathLst>
              <a:path extrusionOk="0" h="1" w="213">
                <a:moveTo>
                  <a:pt x="212" y="0"/>
                </a:moveTo>
                <a:lnTo>
                  <a:pt x="1" y="0"/>
                </a:lnTo>
                <a:lnTo>
                  <a:pt x="212" y="0"/>
                </a:lnTo>
                <a:lnTo>
                  <a:pt x="212"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0"/>
          <p:cNvSpPr/>
          <p:nvPr/>
        </p:nvSpPr>
        <p:spPr>
          <a:xfrm>
            <a:off x="8688807" y="1923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0"/>
          <p:cNvSpPr/>
          <p:nvPr/>
        </p:nvSpPr>
        <p:spPr>
          <a:xfrm>
            <a:off x="8845084" y="4049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0"/>
          <p:cNvSpPr/>
          <p:nvPr/>
        </p:nvSpPr>
        <p:spPr>
          <a:xfrm>
            <a:off x="8990677" y="6282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0"/>
          <p:cNvSpPr/>
          <p:nvPr/>
        </p:nvSpPr>
        <p:spPr>
          <a:xfrm>
            <a:off x="8343632" y="4898268"/>
            <a:ext cx="127949" cy="159689"/>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0"/>
          <p:cNvSpPr/>
          <p:nvPr/>
        </p:nvSpPr>
        <p:spPr>
          <a:xfrm>
            <a:off x="8372167" y="4940716"/>
            <a:ext cx="57167" cy="77459"/>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0"/>
          <p:cNvSpPr/>
          <p:nvPr/>
        </p:nvSpPr>
        <p:spPr>
          <a:xfrm>
            <a:off x="1584582" y="95155"/>
            <a:ext cx="127949" cy="159689"/>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0"/>
          <p:cNvSpPr/>
          <p:nvPr/>
        </p:nvSpPr>
        <p:spPr>
          <a:xfrm>
            <a:off x="1613117" y="137603"/>
            <a:ext cx="57167" cy="77459"/>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0"/>
          <p:cNvSpPr txBox="1"/>
          <p:nvPr>
            <p:ph hasCustomPrompt="1" type="title"/>
          </p:nvPr>
        </p:nvSpPr>
        <p:spPr>
          <a:xfrm>
            <a:off x="1892550" y="1620118"/>
            <a:ext cx="5358900" cy="1356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9600"/>
              <a:buNone/>
              <a:defRPr sz="9600"/>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11383" name="Google Shape;11383;p60"/>
          <p:cNvSpPr txBox="1"/>
          <p:nvPr>
            <p:ph idx="1" type="subTitle"/>
          </p:nvPr>
        </p:nvSpPr>
        <p:spPr>
          <a:xfrm>
            <a:off x="2326500" y="3042696"/>
            <a:ext cx="4491000" cy="48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1384" name="Shape 11384"/>
        <p:cNvGrpSpPr/>
        <p:nvPr/>
      </p:nvGrpSpPr>
      <p:grpSpPr>
        <a:xfrm>
          <a:off x="0" y="0"/>
          <a:ext cx="0" cy="0"/>
          <a:chOff x="0" y="0"/>
          <a:chExt cx="0" cy="0"/>
        </a:xfrm>
      </p:grpSpPr>
      <p:sp>
        <p:nvSpPr>
          <p:cNvPr id="11385" name="Google Shape;11385;p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1386" name="Shape 11386"/>
        <p:cNvGrpSpPr/>
        <p:nvPr/>
      </p:nvGrpSpPr>
      <p:grpSpPr>
        <a:xfrm>
          <a:off x="0" y="0"/>
          <a:ext cx="0" cy="0"/>
          <a:chOff x="0" y="0"/>
          <a:chExt cx="0" cy="0"/>
        </a:xfrm>
      </p:grpSpPr>
      <p:grpSp>
        <p:nvGrpSpPr>
          <p:cNvPr id="11387" name="Google Shape;11387;p62"/>
          <p:cNvGrpSpPr/>
          <p:nvPr/>
        </p:nvGrpSpPr>
        <p:grpSpPr>
          <a:xfrm>
            <a:off x="-18275" y="-52337"/>
            <a:ext cx="9191374" cy="5226625"/>
            <a:chOff x="-35391" y="-52337"/>
            <a:chExt cx="9191374" cy="5226625"/>
          </a:xfrm>
        </p:grpSpPr>
        <p:grpSp>
          <p:nvGrpSpPr>
            <p:cNvPr id="11388" name="Google Shape;11388;p62"/>
            <p:cNvGrpSpPr/>
            <p:nvPr/>
          </p:nvGrpSpPr>
          <p:grpSpPr>
            <a:xfrm>
              <a:off x="5178375" y="-45050"/>
              <a:ext cx="3977608" cy="5216450"/>
              <a:chOff x="5178375" y="-45050"/>
              <a:chExt cx="3977608" cy="5216450"/>
            </a:xfrm>
          </p:grpSpPr>
          <p:grpSp>
            <p:nvGrpSpPr>
              <p:cNvPr id="11389" name="Google Shape;11389;p62"/>
              <p:cNvGrpSpPr/>
              <p:nvPr/>
            </p:nvGrpSpPr>
            <p:grpSpPr>
              <a:xfrm>
                <a:off x="5178375" y="-45050"/>
                <a:ext cx="3977608" cy="5216450"/>
                <a:chOff x="5178375" y="-51179"/>
                <a:chExt cx="3977608" cy="5216450"/>
              </a:xfrm>
            </p:grpSpPr>
            <p:sp>
              <p:nvSpPr>
                <p:cNvPr id="11390" name="Google Shape;11390;p6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2" name="Google Shape;11422;p6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62"/>
            <p:cNvGrpSpPr/>
            <p:nvPr/>
          </p:nvGrpSpPr>
          <p:grpSpPr>
            <a:xfrm>
              <a:off x="-35391" y="-52337"/>
              <a:ext cx="5221525" cy="5226625"/>
              <a:chOff x="1190625" y="238125"/>
              <a:chExt cx="5221525" cy="5226625"/>
            </a:xfrm>
          </p:grpSpPr>
          <p:sp>
            <p:nvSpPr>
              <p:cNvPr id="11427" name="Google Shape;11427;p6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68" name="Google Shape;11468;p62"/>
          <p:cNvSpPr txBox="1"/>
          <p:nvPr>
            <p:ph type="title"/>
          </p:nvPr>
        </p:nvSpPr>
        <p:spPr>
          <a:xfrm>
            <a:off x="1501700" y="1848933"/>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1469" name="Google Shape;11469;p62"/>
          <p:cNvSpPr txBox="1"/>
          <p:nvPr>
            <p:ph idx="1" type="subTitle"/>
          </p:nvPr>
        </p:nvSpPr>
        <p:spPr>
          <a:xfrm>
            <a:off x="1718750" y="2260192"/>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1470" name="Google Shape;11470;p62"/>
          <p:cNvSpPr txBox="1"/>
          <p:nvPr>
            <p:ph idx="2" type="title"/>
          </p:nvPr>
        </p:nvSpPr>
        <p:spPr>
          <a:xfrm>
            <a:off x="4871800" y="1848933"/>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1471" name="Google Shape;11471;p62"/>
          <p:cNvSpPr txBox="1"/>
          <p:nvPr>
            <p:ph idx="3" type="subTitle"/>
          </p:nvPr>
        </p:nvSpPr>
        <p:spPr>
          <a:xfrm>
            <a:off x="5088850" y="2260192"/>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1472" name="Google Shape;11472;p62"/>
          <p:cNvSpPr txBox="1"/>
          <p:nvPr>
            <p:ph idx="4" type="title"/>
          </p:nvPr>
        </p:nvSpPr>
        <p:spPr>
          <a:xfrm>
            <a:off x="1501700" y="3572272"/>
            <a:ext cx="27705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1473" name="Google Shape;11473;p62"/>
          <p:cNvSpPr txBox="1"/>
          <p:nvPr>
            <p:ph idx="5" type="subTitle"/>
          </p:nvPr>
        </p:nvSpPr>
        <p:spPr>
          <a:xfrm>
            <a:off x="1718750" y="398728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1474" name="Google Shape;11474;p62"/>
          <p:cNvSpPr txBox="1"/>
          <p:nvPr>
            <p:ph idx="6" type="title"/>
          </p:nvPr>
        </p:nvSpPr>
        <p:spPr>
          <a:xfrm>
            <a:off x="4873000" y="3572272"/>
            <a:ext cx="27681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l">
              <a:lnSpc>
                <a:spcPct val="100000"/>
              </a:lnSpc>
              <a:spcBef>
                <a:spcPts val="0"/>
              </a:spcBef>
              <a:spcAft>
                <a:spcPts val="0"/>
              </a:spcAft>
              <a:buSzPts val="2400"/>
              <a:buNone/>
              <a:defRPr sz="2400"/>
            </a:lvl2pPr>
            <a:lvl3pPr lvl="2" rtl="0" algn="l">
              <a:lnSpc>
                <a:spcPct val="100000"/>
              </a:lnSpc>
              <a:spcBef>
                <a:spcPts val="0"/>
              </a:spcBef>
              <a:spcAft>
                <a:spcPts val="0"/>
              </a:spcAft>
              <a:buSzPts val="2400"/>
              <a:buNone/>
              <a:defRPr sz="2400"/>
            </a:lvl3pPr>
            <a:lvl4pPr lvl="3" rtl="0" algn="l">
              <a:lnSpc>
                <a:spcPct val="100000"/>
              </a:lnSpc>
              <a:spcBef>
                <a:spcPts val="0"/>
              </a:spcBef>
              <a:spcAft>
                <a:spcPts val="0"/>
              </a:spcAft>
              <a:buSzPts val="2400"/>
              <a:buNone/>
              <a:defRPr sz="2400"/>
            </a:lvl4pPr>
            <a:lvl5pPr lvl="4" rtl="0" algn="l">
              <a:lnSpc>
                <a:spcPct val="100000"/>
              </a:lnSpc>
              <a:spcBef>
                <a:spcPts val="0"/>
              </a:spcBef>
              <a:spcAft>
                <a:spcPts val="0"/>
              </a:spcAft>
              <a:buSzPts val="2400"/>
              <a:buNone/>
              <a:defRPr sz="2400"/>
            </a:lvl5pPr>
            <a:lvl6pPr lvl="5" rtl="0" algn="l">
              <a:lnSpc>
                <a:spcPct val="100000"/>
              </a:lnSpc>
              <a:spcBef>
                <a:spcPts val="0"/>
              </a:spcBef>
              <a:spcAft>
                <a:spcPts val="0"/>
              </a:spcAft>
              <a:buSzPts val="2400"/>
              <a:buNone/>
              <a:defRPr sz="2400"/>
            </a:lvl6pPr>
            <a:lvl7pPr lvl="6" rtl="0" algn="l">
              <a:lnSpc>
                <a:spcPct val="100000"/>
              </a:lnSpc>
              <a:spcBef>
                <a:spcPts val="0"/>
              </a:spcBef>
              <a:spcAft>
                <a:spcPts val="0"/>
              </a:spcAft>
              <a:buSzPts val="2400"/>
              <a:buNone/>
              <a:defRPr sz="2400"/>
            </a:lvl7pPr>
            <a:lvl8pPr lvl="7" rtl="0" algn="l">
              <a:lnSpc>
                <a:spcPct val="100000"/>
              </a:lnSpc>
              <a:spcBef>
                <a:spcPts val="0"/>
              </a:spcBef>
              <a:spcAft>
                <a:spcPts val="0"/>
              </a:spcAft>
              <a:buSzPts val="2400"/>
              <a:buNone/>
              <a:defRPr sz="2400"/>
            </a:lvl8pPr>
            <a:lvl9pPr lvl="8" rtl="0" algn="l">
              <a:lnSpc>
                <a:spcPct val="100000"/>
              </a:lnSpc>
              <a:spcBef>
                <a:spcPts val="0"/>
              </a:spcBef>
              <a:spcAft>
                <a:spcPts val="0"/>
              </a:spcAft>
              <a:buSzPts val="2400"/>
              <a:buNone/>
              <a:defRPr sz="2400"/>
            </a:lvl9pPr>
          </a:lstStyle>
          <a:p/>
        </p:txBody>
      </p:sp>
      <p:sp>
        <p:nvSpPr>
          <p:cNvPr id="11475" name="Google Shape;11475;p62"/>
          <p:cNvSpPr txBox="1"/>
          <p:nvPr>
            <p:ph idx="7" type="subTitle"/>
          </p:nvPr>
        </p:nvSpPr>
        <p:spPr>
          <a:xfrm>
            <a:off x="5088850" y="398728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1476" name="Google Shape;11476;p62"/>
          <p:cNvSpPr txBox="1"/>
          <p:nvPr>
            <p:ph hasCustomPrompt="1" idx="8" type="title"/>
          </p:nvPr>
        </p:nvSpPr>
        <p:spPr>
          <a:xfrm>
            <a:off x="2533550" y="1238845"/>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latin typeface="Nunito ExtraBold"/>
                <a:ea typeface="Nunito ExtraBold"/>
                <a:cs typeface="Nunito ExtraBold"/>
                <a:sym typeface="Nunito ExtraBold"/>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11477" name="Google Shape;11477;p62"/>
          <p:cNvSpPr txBox="1"/>
          <p:nvPr>
            <p:ph hasCustomPrompt="1" idx="9" type="title"/>
          </p:nvPr>
        </p:nvSpPr>
        <p:spPr>
          <a:xfrm>
            <a:off x="5903650" y="1240645"/>
            <a:ext cx="706800" cy="426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11478" name="Google Shape;11478;p62"/>
          <p:cNvSpPr txBox="1"/>
          <p:nvPr>
            <p:ph hasCustomPrompt="1" idx="13" type="title"/>
          </p:nvPr>
        </p:nvSpPr>
        <p:spPr>
          <a:xfrm>
            <a:off x="5903650" y="2962004"/>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11479" name="Google Shape;11479;p62"/>
          <p:cNvSpPr txBox="1"/>
          <p:nvPr>
            <p:ph hasCustomPrompt="1" idx="14" type="title"/>
          </p:nvPr>
        </p:nvSpPr>
        <p:spPr>
          <a:xfrm>
            <a:off x="2533550" y="2962004"/>
            <a:ext cx="706800" cy="429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5"/>
              </a:buClr>
              <a:buSzPts val="4500"/>
              <a:buNone/>
              <a:defRPr sz="3000">
                <a:solidFill>
                  <a:schemeClr val="accent5"/>
                </a:solidFill>
              </a:defRPr>
            </a:lvl1pPr>
            <a:lvl2pPr lvl="1" rtl="0" algn="ctr">
              <a:lnSpc>
                <a:spcPct val="100000"/>
              </a:lnSpc>
              <a:spcBef>
                <a:spcPts val="0"/>
              </a:spcBef>
              <a:spcAft>
                <a:spcPts val="0"/>
              </a:spcAft>
              <a:buSzPts val="9600"/>
              <a:buNone/>
              <a:defRPr sz="9600"/>
            </a:lvl2pPr>
            <a:lvl3pPr lvl="2" rtl="0" algn="ctr">
              <a:lnSpc>
                <a:spcPct val="100000"/>
              </a:lnSpc>
              <a:spcBef>
                <a:spcPts val="0"/>
              </a:spcBef>
              <a:spcAft>
                <a:spcPts val="0"/>
              </a:spcAft>
              <a:buSzPts val="9600"/>
              <a:buNone/>
              <a:defRPr sz="9600"/>
            </a:lvl3pPr>
            <a:lvl4pPr lvl="3" rtl="0" algn="ctr">
              <a:lnSpc>
                <a:spcPct val="100000"/>
              </a:lnSpc>
              <a:spcBef>
                <a:spcPts val="0"/>
              </a:spcBef>
              <a:spcAft>
                <a:spcPts val="0"/>
              </a:spcAft>
              <a:buSzPts val="9600"/>
              <a:buNone/>
              <a:defRPr sz="9600"/>
            </a:lvl4pPr>
            <a:lvl5pPr lvl="4" rtl="0" algn="ctr">
              <a:lnSpc>
                <a:spcPct val="100000"/>
              </a:lnSpc>
              <a:spcBef>
                <a:spcPts val="0"/>
              </a:spcBef>
              <a:spcAft>
                <a:spcPts val="0"/>
              </a:spcAft>
              <a:buSzPts val="9600"/>
              <a:buNone/>
              <a:defRPr sz="9600"/>
            </a:lvl5pPr>
            <a:lvl6pPr lvl="5" rtl="0" algn="ctr">
              <a:lnSpc>
                <a:spcPct val="100000"/>
              </a:lnSpc>
              <a:spcBef>
                <a:spcPts val="0"/>
              </a:spcBef>
              <a:spcAft>
                <a:spcPts val="0"/>
              </a:spcAft>
              <a:buSzPts val="9600"/>
              <a:buNone/>
              <a:defRPr sz="9600"/>
            </a:lvl6pPr>
            <a:lvl7pPr lvl="6" rtl="0" algn="ctr">
              <a:lnSpc>
                <a:spcPct val="100000"/>
              </a:lnSpc>
              <a:spcBef>
                <a:spcPts val="0"/>
              </a:spcBef>
              <a:spcAft>
                <a:spcPts val="0"/>
              </a:spcAft>
              <a:buSzPts val="9600"/>
              <a:buNone/>
              <a:defRPr sz="9600"/>
            </a:lvl7pPr>
            <a:lvl8pPr lvl="7" rtl="0" algn="ctr">
              <a:lnSpc>
                <a:spcPct val="100000"/>
              </a:lnSpc>
              <a:spcBef>
                <a:spcPts val="0"/>
              </a:spcBef>
              <a:spcAft>
                <a:spcPts val="0"/>
              </a:spcAft>
              <a:buSzPts val="9600"/>
              <a:buNone/>
              <a:defRPr sz="9600"/>
            </a:lvl8pPr>
            <a:lvl9pPr lvl="8" rtl="0" algn="ctr">
              <a:lnSpc>
                <a:spcPct val="100000"/>
              </a:lnSpc>
              <a:spcBef>
                <a:spcPts val="0"/>
              </a:spcBef>
              <a:spcAft>
                <a:spcPts val="0"/>
              </a:spcAft>
              <a:buSzPts val="9600"/>
              <a:buNone/>
              <a:defRPr sz="9600"/>
            </a:lvl9pPr>
          </a:lstStyle>
          <a:p>
            <a:r>
              <a:t>xx%</a:t>
            </a:r>
          </a:p>
        </p:txBody>
      </p:sp>
      <p:sp>
        <p:nvSpPr>
          <p:cNvPr id="11480" name="Google Shape;11480;p62"/>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2"/>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2"/>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2"/>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2"/>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2"/>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2"/>
          <p:cNvSpPr/>
          <p:nvPr/>
        </p:nvSpPr>
        <p:spPr>
          <a:xfrm>
            <a:off x="8509275" y="37559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2"/>
          <p:cNvSpPr/>
          <p:nvPr/>
        </p:nvSpPr>
        <p:spPr>
          <a:xfrm>
            <a:off x="8573525" y="38818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2"/>
          <p:cNvSpPr/>
          <p:nvPr/>
        </p:nvSpPr>
        <p:spPr>
          <a:xfrm>
            <a:off x="8658800" y="37824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62"/>
          <p:cNvGrpSpPr/>
          <p:nvPr/>
        </p:nvGrpSpPr>
        <p:grpSpPr>
          <a:xfrm>
            <a:off x="8056450" y="4245775"/>
            <a:ext cx="1087550" cy="898200"/>
            <a:chOff x="8056450" y="4245775"/>
            <a:chExt cx="1087550" cy="898200"/>
          </a:xfrm>
        </p:grpSpPr>
        <p:sp>
          <p:nvSpPr>
            <p:cNvPr id="11490" name="Google Shape;11490;p62"/>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2"/>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2" name="Google Shape;11492;p62"/>
          <p:cNvSpPr/>
          <p:nvPr/>
        </p:nvSpPr>
        <p:spPr>
          <a:xfrm flipH="1">
            <a:off x="8894975" y="5016025"/>
            <a:ext cx="28450" cy="28450"/>
          </a:xfrm>
          <a:custGeom>
            <a:rect b="b" l="l" r="r" t="t"/>
            <a:pathLst>
              <a:path extrusionOk="0" h="1138" w="1138">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2"/>
          <p:cNvSpPr/>
          <p:nvPr/>
        </p:nvSpPr>
        <p:spPr>
          <a:xfrm>
            <a:off x="8424000" y="38783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2"/>
          <p:cNvSpPr/>
          <p:nvPr/>
        </p:nvSpPr>
        <p:spPr>
          <a:xfrm>
            <a:off x="8509275" y="39846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2"/>
          <p:cNvSpPr/>
          <p:nvPr/>
        </p:nvSpPr>
        <p:spPr>
          <a:xfrm>
            <a:off x="8637175" y="40148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2"/>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2"/>
          <p:cNvSpPr/>
          <p:nvPr/>
        </p:nvSpPr>
        <p:spPr>
          <a:xfrm>
            <a:off x="8729850" y="38993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2"/>
          <p:cNvSpPr/>
          <p:nvPr/>
        </p:nvSpPr>
        <p:spPr>
          <a:xfrm>
            <a:off x="8630375" y="40346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2"/>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2"/>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2"/>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2"/>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2"/>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2"/>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2"/>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2"/>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2"/>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2"/>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2"/>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2"/>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2"/>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2"/>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2"/>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2"/>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2"/>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2"/>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2"/>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2"/>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2"/>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2"/>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2"/>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2"/>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2"/>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2"/>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2"/>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2"/>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2"/>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2"/>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2"/>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2"/>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2"/>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2"/>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2"/>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2"/>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2"/>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2"/>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2"/>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2"/>
          <p:cNvSpPr/>
          <p:nvPr/>
        </p:nvSpPr>
        <p:spPr>
          <a:xfrm>
            <a:off x="8512966" y="17839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2"/>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2"/>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2"/>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2" name="Google Shape;11542;p62"/>
          <p:cNvGrpSpPr/>
          <p:nvPr/>
        </p:nvGrpSpPr>
        <p:grpSpPr>
          <a:xfrm>
            <a:off x="5478201" y="4685225"/>
            <a:ext cx="668025" cy="291675"/>
            <a:chOff x="5478201" y="4685225"/>
            <a:chExt cx="668025" cy="291675"/>
          </a:xfrm>
        </p:grpSpPr>
        <p:sp>
          <p:nvSpPr>
            <p:cNvPr id="11543" name="Google Shape;11543;p62"/>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2"/>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2"/>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2"/>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2"/>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2"/>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2"/>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0" name="Google Shape;11550;p62"/>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2"/>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2"/>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2"/>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2"/>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2"/>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2"/>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2"/>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2"/>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2"/>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2"/>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2"/>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2"/>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2"/>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2"/>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2"/>
          <p:cNvSpPr/>
          <p:nvPr/>
        </p:nvSpPr>
        <p:spPr>
          <a:xfrm>
            <a:off x="6673988" y="2487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2"/>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2"/>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2"/>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2"/>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2"/>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2"/>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2"/>
          <p:cNvSpPr/>
          <p:nvPr/>
        </p:nvSpPr>
        <p:spPr>
          <a:xfrm>
            <a:off x="4144074"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2"/>
          <p:cNvSpPr/>
          <p:nvPr/>
        </p:nvSpPr>
        <p:spPr>
          <a:xfrm>
            <a:off x="4276579"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2"/>
          <p:cNvSpPr/>
          <p:nvPr/>
        </p:nvSpPr>
        <p:spPr>
          <a:xfrm>
            <a:off x="4282942"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2"/>
          <p:cNvSpPr/>
          <p:nvPr/>
        </p:nvSpPr>
        <p:spPr>
          <a:xfrm>
            <a:off x="4422346"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2"/>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2"/>
          <p:cNvSpPr/>
          <p:nvPr/>
        </p:nvSpPr>
        <p:spPr>
          <a:xfrm>
            <a:off x="522150"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2"/>
          <p:cNvSpPr/>
          <p:nvPr/>
        </p:nvSpPr>
        <p:spPr>
          <a:xfrm>
            <a:off x="408450"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2"/>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2"/>
          <p:cNvSpPr/>
          <p:nvPr/>
        </p:nvSpPr>
        <p:spPr>
          <a:xfrm>
            <a:off x="287925"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2"/>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2"/>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2"/>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2"/>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2"/>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2"/>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2"/>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2"/>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2"/>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2"/>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2"/>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2"/>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2"/>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2"/>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2"/>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2"/>
          <p:cNvSpPr/>
          <p:nvPr/>
        </p:nvSpPr>
        <p:spPr>
          <a:xfrm>
            <a:off x="21007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2"/>
          <p:cNvSpPr/>
          <p:nvPr/>
        </p:nvSpPr>
        <p:spPr>
          <a:xfrm flipH="1" rot="10800000">
            <a:off x="3245425" y="2320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2"/>
          <p:cNvSpPr/>
          <p:nvPr/>
        </p:nvSpPr>
        <p:spPr>
          <a:xfrm flipH="1" rot="10800000">
            <a:off x="3266450" y="3599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2"/>
          <p:cNvSpPr/>
          <p:nvPr/>
        </p:nvSpPr>
        <p:spPr>
          <a:xfrm flipH="1" rot="10800000">
            <a:off x="3145950" y="3247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2"/>
          <p:cNvSpPr/>
          <p:nvPr/>
        </p:nvSpPr>
        <p:spPr>
          <a:xfrm flipH="1" rot="10800000">
            <a:off x="3188575" y="4452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2"/>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2"/>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2"/>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2"/>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2"/>
          <p:cNvSpPr/>
          <p:nvPr/>
        </p:nvSpPr>
        <p:spPr>
          <a:xfrm flipH="1">
            <a:off x="6660900" y="49586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2"/>
          <p:cNvSpPr/>
          <p:nvPr/>
        </p:nvSpPr>
        <p:spPr>
          <a:xfrm flipH="1">
            <a:off x="6589850" y="50081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2"/>
          <p:cNvSpPr/>
          <p:nvPr/>
        </p:nvSpPr>
        <p:spPr>
          <a:xfrm flipH="1">
            <a:off x="6597250" y="49160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2"/>
          <p:cNvSpPr/>
          <p:nvPr/>
        </p:nvSpPr>
        <p:spPr>
          <a:xfrm>
            <a:off x="6413225" y="48389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2"/>
          <p:cNvSpPr/>
          <p:nvPr/>
        </p:nvSpPr>
        <p:spPr>
          <a:xfrm>
            <a:off x="6264275" y="48531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2"/>
          <p:cNvSpPr/>
          <p:nvPr/>
        </p:nvSpPr>
        <p:spPr>
          <a:xfrm>
            <a:off x="6327950" y="47779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2"/>
          <p:cNvSpPr/>
          <p:nvPr/>
        </p:nvSpPr>
        <p:spPr>
          <a:xfrm>
            <a:off x="6349550" y="49020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2"/>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2"/>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2"/>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2"/>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2"/>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2"/>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2"/>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2"/>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2"/>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2"/>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2"/>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2"/>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2"/>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2"/>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2"/>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2"/>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2"/>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2"/>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2"/>
          <p:cNvSpPr/>
          <p:nvPr/>
        </p:nvSpPr>
        <p:spPr>
          <a:xfrm>
            <a:off x="17045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2"/>
          <p:cNvSpPr/>
          <p:nvPr/>
        </p:nvSpPr>
        <p:spPr>
          <a:xfrm>
            <a:off x="17256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2"/>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2"/>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2"/>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2"/>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2"/>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2"/>
          <p:cNvSpPr/>
          <p:nvPr/>
        </p:nvSpPr>
        <p:spPr>
          <a:xfrm>
            <a:off x="8343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2"/>
          <p:cNvSpPr txBox="1"/>
          <p:nvPr>
            <p:ph idx="15"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1639" name="Shape 11639"/>
        <p:cNvGrpSpPr/>
        <p:nvPr/>
      </p:nvGrpSpPr>
      <p:grpSpPr>
        <a:xfrm>
          <a:off x="0" y="0"/>
          <a:ext cx="0" cy="0"/>
          <a:chOff x="0" y="0"/>
          <a:chExt cx="0" cy="0"/>
        </a:xfrm>
      </p:grpSpPr>
      <p:grpSp>
        <p:nvGrpSpPr>
          <p:cNvPr id="11640" name="Google Shape;11640;p63"/>
          <p:cNvGrpSpPr/>
          <p:nvPr/>
        </p:nvGrpSpPr>
        <p:grpSpPr>
          <a:xfrm>
            <a:off x="-18275" y="-52337"/>
            <a:ext cx="9191374" cy="5226625"/>
            <a:chOff x="-35391" y="-52337"/>
            <a:chExt cx="9191374" cy="5226625"/>
          </a:xfrm>
        </p:grpSpPr>
        <p:grpSp>
          <p:nvGrpSpPr>
            <p:cNvPr id="11641" name="Google Shape;11641;p63"/>
            <p:cNvGrpSpPr/>
            <p:nvPr/>
          </p:nvGrpSpPr>
          <p:grpSpPr>
            <a:xfrm>
              <a:off x="5178375" y="-45050"/>
              <a:ext cx="3977608" cy="5216450"/>
              <a:chOff x="5178375" y="-45050"/>
              <a:chExt cx="3977608" cy="5216450"/>
            </a:xfrm>
          </p:grpSpPr>
          <p:grpSp>
            <p:nvGrpSpPr>
              <p:cNvPr id="11642" name="Google Shape;11642;p63"/>
              <p:cNvGrpSpPr/>
              <p:nvPr/>
            </p:nvGrpSpPr>
            <p:grpSpPr>
              <a:xfrm>
                <a:off x="5178375" y="-45050"/>
                <a:ext cx="3977608" cy="5216450"/>
                <a:chOff x="5178375" y="-51179"/>
                <a:chExt cx="3977608" cy="5216450"/>
              </a:xfrm>
            </p:grpSpPr>
            <p:sp>
              <p:nvSpPr>
                <p:cNvPr id="11643" name="Google Shape;11643;p6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5" name="Google Shape;11675;p6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9" name="Google Shape;11679;p63"/>
            <p:cNvGrpSpPr/>
            <p:nvPr/>
          </p:nvGrpSpPr>
          <p:grpSpPr>
            <a:xfrm>
              <a:off x="-35391" y="-52337"/>
              <a:ext cx="5221525" cy="5226625"/>
              <a:chOff x="1190625" y="238125"/>
              <a:chExt cx="5221525" cy="5226625"/>
            </a:xfrm>
          </p:grpSpPr>
          <p:sp>
            <p:nvSpPr>
              <p:cNvPr id="11680" name="Google Shape;11680;p6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721" name="Google Shape;11721;p63"/>
          <p:cNvSpPr txBox="1"/>
          <p:nvPr>
            <p:ph type="title"/>
          </p:nvPr>
        </p:nvSpPr>
        <p:spPr>
          <a:xfrm>
            <a:off x="3886650" y="3074649"/>
            <a:ext cx="3799200" cy="5319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1722" name="Google Shape;11722;p63"/>
          <p:cNvSpPr txBox="1"/>
          <p:nvPr>
            <p:ph idx="1" type="subTitle"/>
          </p:nvPr>
        </p:nvSpPr>
        <p:spPr>
          <a:xfrm>
            <a:off x="1729975" y="1529575"/>
            <a:ext cx="5956200" cy="14208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1723" name="Google Shape;11723;p63"/>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3"/>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3"/>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3"/>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3"/>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3"/>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3"/>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3"/>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3"/>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3"/>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3"/>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3"/>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3"/>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3"/>
          <p:cNvSpPr/>
          <p:nvPr/>
        </p:nvSpPr>
        <p:spPr>
          <a:xfrm>
            <a:off x="8233068" y="4770789"/>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3"/>
          <p:cNvSpPr/>
          <p:nvPr/>
        </p:nvSpPr>
        <p:spPr>
          <a:xfrm>
            <a:off x="361159" y="37841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3"/>
          <p:cNvSpPr/>
          <p:nvPr/>
        </p:nvSpPr>
        <p:spPr>
          <a:xfrm>
            <a:off x="432209" y="37147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3"/>
          <p:cNvSpPr/>
          <p:nvPr/>
        </p:nvSpPr>
        <p:spPr>
          <a:xfrm>
            <a:off x="425409" y="38513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3"/>
          <p:cNvSpPr/>
          <p:nvPr/>
        </p:nvSpPr>
        <p:spPr>
          <a:xfrm>
            <a:off x="503284" y="36772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3"/>
          <p:cNvSpPr/>
          <p:nvPr/>
        </p:nvSpPr>
        <p:spPr>
          <a:xfrm>
            <a:off x="354334" y="36739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3"/>
          <p:cNvSpPr/>
          <p:nvPr/>
        </p:nvSpPr>
        <p:spPr>
          <a:xfrm>
            <a:off x="489059" y="37983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3"/>
          <p:cNvSpPr/>
          <p:nvPr/>
        </p:nvSpPr>
        <p:spPr>
          <a:xfrm>
            <a:off x="439609" y="36135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3"/>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3"/>
          <p:cNvSpPr/>
          <p:nvPr/>
        </p:nvSpPr>
        <p:spPr>
          <a:xfrm>
            <a:off x="538563" y="42263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3"/>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3"/>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3"/>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3"/>
          <p:cNvSpPr/>
          <p:nvPr/>
        </p:nvSpPr>
        <p:spPr>
          <a:xfrm>
            <a:off x="1642041" y="234827"/>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3"/>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3"/>
          <p:cNvSpPr/>
          <p:nvPr/>
        </p:nvSpPr>
        <p:spPr>
          <a:xfrm>
            <a:off x="1670466" y="299052"/>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3"/>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3"/>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4" name="Google Shape;11754;p63"/>
          <p:cNvGrpSpPr/>
          <p:nvPr/>
        </p:nvGrpSpPr>
        <p:grpSpPr>
          <a:xfrm flipH="1">
            <a:off x="698278" y="4655106"/>
            <a:ext cx="170580" cy="285126"/>
            <a:chOff x="6760903" y="4652644"/>
            <a:chExt cx="170580" cy="285126"/>
          </a:xfrm>
        </p:grpSpPr>
        <p:sp>
          <p:nvSpPr>
            <p:cNvPr id="11755" name="Google Shape;11755;p6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3"/>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3"/>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5" name="Google Shape;11765;p63"/>
          <p:cNvSpPr/>
          <p:nvPr/>
        </p:nvSpPr>
        <p:spPr>
          <a:xfrm flipH="1">
            <a:off x="4817661" y="1350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3"/>
          <p:cNvSpPr/>
          <p:nvPr/>
        </p:nvSpPr>
        <p:spPr>
          <a:xfrm flipH="1">
            <a:off x="4897790" y="2408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3"/>
          <p:cNvSpPr/>
          <p:nvPr/>
        </p:nvSpPr>
        <p:spPr>
          <a:xfrm flipH="1">
            <a:off x="4829960" y="3327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3"/>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3"/>
          <p:cNvSpPr/>
          <p:nvPr/>
        </p:nvSpPr>
        <p:spPr>
          <a:xfrm>
            <a:off x="3426613" y="3085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3"/>
          <p:cNvSpPr/>
          <p:nvPr/>
        </p:nvSpPr>
        <p:spPr>
          <a:xfrm>
            <a:off x="3497663" y="2392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3"/>
          <p:cNvSpPr/>
          <p:nvPr/>
        </p:nvSpPr>
        <p:spPr>
          <a:xfrm>
            <a:off x="3490863" y="3758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3"/>
          <p:cNvSpPr/>
          <p:nvPr/>
        </p:nvSpPr>
        <p:spPr>
          <a:xfrm>
            <a:off x="3568738" y="2016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3"/>
          <p:cNvSpPr/>
          <p:nvPr/>
        </p:nvSpPr>
        <p:spPr>
          <a:xfrm>
            <a:off x="3419788" y="1984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3"/>
          <p:cNvSpPr/>
          <p:nvPr/>
        </p:nvSpPr>
        <p:spPr>
          <a:xfrm>
            <a:off x="3554513" y="3227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3"/>
          <p:cNvSpPr/>
          <p:nvPr/>
        </p:nvSpPr>
        <p:spPr>
          <a:xfrm>
            <a:off x="3505063" y="1380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3"/>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3"/>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3"/>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3"/>
          <p:cNvSpPr/>
          <p:nvPr/>
        </p:nvSpPr>
        <p:spPr>
          <a:xfrm>
            <a:off x="8710600" y="3700475"/>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3"/>
          <p:cNvSpPr/>
          <p:nvPr/>
        </p:nvSpPr>
        <p:spPr>
          <a:xfrm>
            <a:off x="8739025" y="3764700"/>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3"/>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3"/>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3"/>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3"/>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3"/>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3"/>
          <p:cNvSpPr/>
          <p:nvPr/>
        </p:nvSpPr>
        <p:spPr>
          <a:xfrm>
            <a:off x="989013" y="47088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3"/>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3"/>
          <p:cNvSpPr/>
          <p:nvPr/>
        </p:nvSpPr>
        <p:spPr>
          <a:xfrm flipH="1">
            <a:off x="-10098" y="3932360"/>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3"/>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3"/>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3"/>
          <p:cNvSpPr/>
          <p:nvPr/>
        </p:nvSpPr>
        <p:spPr>
          <a:xfrm>
            <a:off x="8688807" y="2132750"/>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3"/>
          <p:cNvSpPr/>
          <p:nvPr/>
        </p:nvSpPr>
        <p:spPr>
          <a:xfrm>
            <a:off x="8845084" y="2345338"/>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3"/>
          <p:cNvSpPr/>
          <p:nvPr/>
        </p:nvSpPr>
        <p:spPr>
          <a:xfrm>
            <a:off x="8990677" y="2568610"/>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3"/>
          <p:cNvSpPr/>
          <p:nvPr/>
        </p:nvSpPr>
        <p:spPr>
          <a:xfrm>
            <a:off x="7022524" y="4602056"/>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3"/>
          <p:cNvSpPr/>
          <p:nvPr/>
        </p:nvSpPr>
        <p:spPr>
          <a:xfrm>
            <a:off x="45138" y="2872375"/>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3"/>
          <p:cNvSpPr/>
          <p:nvPr/>
        </p:nvSpPr>
        <p:spPr>
          <a:xfrm>
            <a:off x="37348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3"/>
          <p:cNvSpPr/>
          <p:nvPr/>
        </p:nvSpPr>
        <p:spPr>
          <a:xfrm>
            <a:off x="38884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3"/>
          <p:cNvSpPr/>
          <p:nvPr/>
        </p:nvSpPr>
        <p:spPr>
          <a:xfrm>
            <a:off x="40590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3"/>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3"/>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3"/>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3"/>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3"/>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3"/>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3"/>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3"/>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3"/>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3"/>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3"/>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3"/>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3"/>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3"/>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3"/>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3"/>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3"/>
          <p:cNvSpPr/>
          <p:nvPr/>
        </p:nvSpPr>
        <p:spPr>
          <a:xfrm>
            <a:off x="8869191" y="3448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3"/>
          <p:cNvSpPr/>
          <p:nvPr/>
        </p:nvSpPr>
        <p:spPr>
          <a:xfrm>
            <a:off x="8890216" y="3471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3"/>
          <p:cNvSpPr/>
          <p:nvPr/>
        </p:nvSpPr>
        <p:spPr>
          <a:xfrm>
            <a:off x="5675666" y="3190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3"/>
          <p:cNvSpPr/>
          <p:nvPr/>
        </p:nvSpPr>
        <p:spPr>
          <a:xfrm>
            <a:off x="5696691" y="3424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3"/>
          <p:cNvSpPr/>
          <p:nvPr/>
        </p:nvSpPr>
        <p:spPr>
          <a:xfrm>
            <a:off x="6075100" y="379016"/>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3"/>
          <p:cNvSpPr/>
          <p:nvPr/>
        </p:nvSpPr>
        <p:spPr>
          <a:xfrm>
            <a:off x="6096125" y="402416"/>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3"/>
          <p:cNvSpPr/>
          <p:nvPr/>
        </p:nvSpPr>
        <p:spPr>
          <a:xfrm>
            <a:off x="408888" y="1897966"/>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3"/>
          <p:cNvSpPr/>
          <p:nvPr/>
        </p:nvSpPr>
        <p:spPr>
          <a:xfrm>
            <a:off x="8419613" y="31082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3"/>
          <p:cNvSpPr/>
          <p:nvPr/>
        </p:nvSpPr>
        <p:spPr>
          <a:xfrm>
            <a:off x="8622000" y="4041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3"/>
          <p:cNvSpPr/>
          <p:nvPr/>
        </p:nvSpPr>
        <p:spPr>
          <a:xfrm>
            <a:off x="8473050" y="4055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3"/>
          <p:cNvSpPr/>
          <p:nvPr/>
        </p:nvSpPr>
        <p:spPr>
          <a:xfrm>
            <a:off x="8536725" y="3980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3"/>
          <p:cNvSpPr/>
          <p:nvPr/>
        </p:nvSpPr>
        <p:spPr>
          <a:xfrm>
            <a:off x="8558325" y="4104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3"/>
          <p:cNvSpPr/>
          <p:nvPr/>
        </p:nvSpPr>
        <p:spPr>
          <a:xfrm>
            <a:off x="8990663" y="3541775"/>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3"/>
          <p:cNvSpPr/>
          <p:nvPr/>
        </p:nvSpPr>
        <p:spPr>
          <a:xfrm>
            <a:off x="9067270" y="3637550"/>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3"/>
          <p:cNvSpPr/>
          <p:nvPr/>
        </p:nvSpPr>
        <p:spPr>
          <a:xfrm>
            <a:off x="981925" y="4015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3"/>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3"/>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3"/>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3"/>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3"/>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3"/>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3"/>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3"/>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3"/>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3"/>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3"/>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3"/>
          <p:cNvSpPr/>
          <p:nvPr/>
        </p:nvSpPr>
        <p:spPr>
          <a:xfrm flipH="1">
            <a:off x="8577" y="1930513"/>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3"/>
          <p:cNvSpPr/>
          <p:nvPr/>
        </p:nvSpPr>
        <p:spPr>
          <a:xfrm flipH="1">
            <a:off x="8571" y="2143100"/>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3"/>
          <p:cNvSpPr/>
          <p:nvPr/>
        </p:nvSpPr>
        <p:spPr>
          <a:xfrm flipH="1">
            <a:off x="-3068" y="2366372"/>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3"/>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3"/>
          <p:cNvSpPr/>
          <p:nvPr/>
        </p:nvSpPr>
        <p:spPr>
          <a:xfrm>
            <a:off x="5075225" y="-5077"/>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3"/>
          <p:cNvSpPr/>
          <p:nvPr/>
        </p:nvSpPr>
        <p:spPr>
          <a:xfrm>
            <a:off x="8543459" y="2113732"/>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3"/>
          <p:cNvSpPr/>
          <p:nvPr/>
        </p:nvSpPr>
        <p:spPr>
          <a:xfrm>
            <a:off x="8793653" y="205665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3"/>
          <p:cNvSpPr/>
          <p:nvPr/>
        </p:nvSpPr>
        <p:spPr>
          <a:xfrm>
            <a:off x="8637938" y="2057019"/>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3"/>
          <p:cNvSpPr/>
          <p:nvPr/>
        </p:nvSpPr>
        <p:spPr>
          <a:xfrm>
            <a:off x="8700553" y="2149738"/>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3"/>
          <p:cNvSpPr/>
          <p:nvPr/>
        </p:nvSpPr>
        <p:spPr>
          <a:xfrm>
            <a:off x="176663" y="14428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3"/>
          <p:cNvSpPr/>
          <p:nvPr/>
        </p:nvSpPr>
        <p:spPr>
          <a:xfrm>
            <a:off x="318788" y="154416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3"/>
          <p:cNvSpPr/>
          <p:nvPr/>
        </p:nvSpPr>
        <p:spPr>
          <a:xfrm>
            <a:off x="325613" y="12938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3"/>
          <p:cNvSpPr/>
          <p:nvPr/>
        </p:nvSpPr>
        <p:spPr>
          <a:xfrm>
            <a:off x="475138" y="14428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3"/>
          <p:cNvSpPr/>
          <p:nvPr/>
        </p:nvSpPr>
        <p:spPr>
          <a:xfrm>
            <a:off x="7249063"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3"/>
          <p:cNvSpPr/>
          <p:nvPr/>
        </p:nvSpPr>
        <p:spPr>
          <a:xfrm>
            <a:off x="7402616"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3"/>
          <p:cNvSpPr/>
          <p:nvPr/>
        </p:nvSpPr>
        <p:spPr>
          <a:xfrm>
            <a:off x="7573215"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1_1_1">
    <p:spTree>
      <p:nvGrpSpPr>
        <p:cNvPr id="11857" name="Shape 11857"/>
        <p:cNvGrpSpPr/>
        <p:nvPr/>
      </p:nvGrpSpPr>
      <p:grpSpPr>
        <a:xfrm>
          <a:off x="0" y="0"/>
          <a:ext cx="0" cy="0"/>
          <a:chOff x="0" y="0"/>
          <a:chExt cx="0" cy="0"/>
        </a:xfrm>
      </p:grpSpPr>
      <p:grpSp>
        <p:nvGrpSpPr>
          <p:cNvPr id="11858" name="Google Shape;11858;p64"/>
          <p:cNvGrpSpPr/>
          <p:nvPr/>
        </p:nvGrpSpPr>
        <p:grpSpPr>
          <a:xfrm>
            <a:off x="-18275" y="-52337"/>
            <a:ext cx="9191374" cy="5226625"/>
            <a:chOff x="-35391" y="-52337"/>
            <a:chExt cx="9191374" cy="5226625"/>
          </a:xfrm>
        </p:grpSpPr>
        <p:grpSp>
          <p:nvGrpSpPr>
            <p:cNvPr id="11859" name="Google Shape;11859;p64"/>
            <p:cNvGrpSpPr/>
            <p:nvPr/>
          </p:nvGrpSpPr>
          <p:grpSpPr>
            <a:xfrm>
              <a:off x="5178375" y="-45050"/>
              <a:ext cx="3977608" cy="5216450"/>
              <a:chOff x="5178375" y="-45050"/>
              <a:chExt cx="3977608" cy="5216450"/>
            </a:xfrm>
          </p:grpSpPr>
          <p:grpSp>
            <p:nvGrpSpPr>
              <p:cNvPr id="11860" name="Google Shape;11860;p64"/>
              <p:cNvGrpSpPr/>
              <p:nvPr/>
            </p:nvGrpSpPr>
            <p:grpSpPr>
              <a:xfrm>
                <a:off x="5178375" y="-45050"/>
                <a:ext cx="3977608" cy="5216450"/>
                <a:chOff x="5178375" y="-51179"/>
                <a:chExt cx="3977608" cy="5216450"/>
              </a:xfrm>
            </p:grpSpPr>
            <p:sp>
              <p:nvSpPr>
                <p:cNvPr id="11861" name="Google Shape;11861;p6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3" name="Google Shape;11893;p6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64"/>
            <p:cNvGrpSpPr/>
            <p:nvPr/>
          </p:nvGrpSpPr>
          <p:grpSpPr>
            <a:xfrm>
              <a:off x="-35391" y="-52337"/>
              <a:ext cx="5221525" cy="5226625"/>
              <a:chOff x="1190625" y="238125"/>
              <a:chExt cx="5221525" cy="5226625"/>
            </a:xfrm>
          </p:grpSpPr>
          <p:sp>
            <p:nvSpPr>
              <p:cNvPr id="11898" name="Google Shape;11898;p6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39" name="Google Shape;11939;p64"/>
          <p:cNvSpPr/>
          <p:nvPr/>
        </p:nvSpPr>
        <p:spPr>
          <a:xfrm flipH="1">
            <a:off x="8894975" y="136175"/>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4"/>
          <p:cNvSpPr/>
          <p:nvPr/>
        </p:nvSpPr>
        <p:spPr>
          <a:xfrm>
            <a:off x="8696550" y="27920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4"/>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4"/>
          <p:cNvSpPr/>
          <p:nvPr/>
        </p:nvSpPr>
        <p:spPr>
          <a:xfrm>
            <a:off x="809463" y="4487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3" name="Google Shape;11943;p64"/>
          <p:cNvGrpSpPr/>
          <p:nvPr/>
        </p:nvGrpSpPr>
        <p:grpSpPr>
          <a:xfrm>
            <a:off x="4908004" y="209296"/>
            <a:ext cx="255850" cy="234225"/>
            <a:chOff x="8692579" y="1342300"/>
            <a:chExt cx="255850" cy="234225"/>
          </a:xfrm>
        </p:grpSpPr>
        <p:sp>
          <p:nvSpPr>
            <p:cNvPr id="11944" name="Google Shape;11944;p64"/>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4"/>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4"/>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4"/>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4"/>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4"/>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4"/>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4"/>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4"/>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64"/>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4"/>
          <p:cNvSpPr/>
          <p:nvPr/>
        </p:nvSpPr>
        <p:spPr>
          <a:xfrm>
            <a:off x="239663" y="358558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4"/>
          <p:cNvSpPr/>
          <p:nvPr/>
        </p:nvSpPr>
        <p:spPr>
          <a:xfrm>
            <a:off x="374388" y="348328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4"/>
          <p:cNvSpPr/>
          <p:nvPr/>
        </p:nvSpPr>
        <p:spPr>
          <a:xfrm>
            <a:off x="339163" y="35787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4"/>
          <p:cNvSpPr/>
          <p:nvPr/>
        </p:nvSpPr>
        <p:spPr>
          <a:xfrm>
            <a:off x="296513" y="349348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4"/>
          <p:cNvSpPr/>
          <p:nvPr/>
        </p:nvSpPr>
        <p:spPr>
          <a:xfrm>
            <a:off x="300184" y="11118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4"/>
          <p:cNvSpPr/>
          <p:nvPr/>
        </p:nvSpPr>
        <p:spPr>
          <a:xfrm>
            <a:off x="305759" y="9074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4"/>
          <p:cNvSpPr/>
          <p:nvPr/>
        </p:nvSpPr>
        <p:spPr>
          <a:xfrm>
            <a:off x="427887" y="10291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1" name="Google Shape;11961;p64"/>
          <p:cNvGrpSpPr/>
          <p:nvPr/>
        </p:nvGrpSpPr>
        <p:grpSpPr>
          <a:xfrm>
            <a:off x="3898488" y="4685225"/>
            <a:ext cx="668025" cy="291675"/>
            <a:chOff x="5478201" y="4685225"/>
            <a:chExt cx="668025" cy="291675"/>
          </a:xfrm>
        </p:grpSpPr>
        <p:sp>
          <p:nvSpPr>
            <p:cNvPr id="11962" name="Google Shape;11962;p64"/>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4"/>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4"/>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4"/>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4"/>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4"/>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4"/>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9" name="Google Shape;11969;p64"/>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4"/>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4"/>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4"/>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4"/>
          <p:cNvSpPr/>
          <p:nvPr/>
        </p:nvSpPr>
        <p:spPr>
          <a:xfrm>
            <a:off x="8662191" y="3542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4" name="Google Shape;11974;p64"/>
          <p:cNvGrpSpPr/>
          <p:nvPr/>
        </p:nvGrpSpPr>
        <p:grpSpPr>
          <a:xfrm>
            <a:off x="5805142" y="4644140"/>
            <a:ext cx="156379" cy="261411"/>
            <a:chOff x="8498516" y="2700150"/>
            <a:chExt cx="142150" cy="237625"/>
          </a:xfrm>
        </p:grpSpPr>
        <p:sp>
          <p:nvSpPr>
            <p:cNvPr id="11975" name="Google Shape;11975;p64"/>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4"/>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4"/>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4"/>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4"/>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4"/>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4"/>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4"/>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4"/>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4"/>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5" name="Google Shape;11985;p64"/>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4"/>
          <p:cNvSpPr/>
          <p:nvPr/>
        </p:nvSpPr>
        <p:spPr>
          <a:xfrm>
            <a:off x="7672300" y="48601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4"/>
          <p:cNvSpPr/>
          <p:nvPr/>
        </p:nvSpPr>
        <p:spPr>
          <a:xfrm>
            <a:off x="7863900" y="48243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4"/>
          <p:cNvSpPr/>
          <p:nvPr/>
        </p:nvSpPr>
        <p:spPr>
          <a:xfrm>
            <a:off x="7835475" y="49806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4"/>
          <p:cNvSpPr/>
          <p:nvPr/>
        </p:nvSpPr>
        <p:spPr>
          <a:xfrm>
            <a:off x="8013400" y="49169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4"/>
          <p:cNvSpPr/>
          <p:nvPr/>
        </p:nvSpPr>
        <p:spPr>
          <a:xfrm>
            <a:off x="7027761"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4"/>
          <p:cNvSpPr/>
          <p:nvPr/>
        </p:nvSpPr>
        <p:spPr>
          <a:xfrm>
            <a:off x="7160267"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4"/>
          <p:cNvSpPr/>
          <p:nvPr/>
        </p:nvSpPr>
        <p:spPr>
          <a:xfrm>
            <a:off x="7166630"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4"/>
          <p:cNvSpPr/>
          <p:nvPr/>
        </p:nvSpPr>
        <p:spPr>
          <a:xfrm>
            <a:off x="7306034"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4"/>
          <p:cNvSpPr/>
          <p:nvPr/>
        </p:nvSpPr>
        <p:spPr>
          <a:xfrm>
            <a:off x="7524724"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4"/>
          <p:cNvSpPr/>
          <p:nvPr/>
        </p:nvSpPr>
        <p:spPr>
          <a:xfrm>
            <a:off x="1189766" y="3522331"/>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4"/>
          <p:cNvSpPr/>
          <p:nvPr/>
        </p:nvSpPr>
        <p:spPr>
          <a:xfrm flipH="1">
            <a:off x="3553013" y="48964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4"/>
          <p:cNvSpPr/>
          <p:nvPr/>
        </p:nvSpPr>
        <p:spPr>
          <a:xfrm flipH="1">
            <a:off x="3481963" y="49458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4"/>
          <p:cNvSpPr/>
          <p:nvPr/>
        </p:nvSpPr>
        <p:spPr>
          <a:xfrm flipH="1">
            <a:off x="3489363" y="48537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4"/>
          <p:cNvSpPr/>
          <p:nvPr/>
        </p:nvSpPr>
        <p:spPr>
          <a:xfrm>
            <a:off x="2243800" y="480031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4"/>
          <p:cNvSpPr/>
          <p:nvPr/>
        </p:nvSpPr>
        <p:spPr>
          <a:xfrm>
            <a:off x="2094850" y="481451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4"/>
          <p:cNvSpPr/>
          <p:nvPr/>
        </p:nvSpPr>
        <p:spPr>
          <a:xfrm>
            <a:off x="2158525" y="473928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4"/>
          <p:cNvSpPr/>
          <p:nvPr/>
        </p:nvSpPr>
        <p:spPr>
          <a:xfrm>
            <a:off x="2180125" y="486336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4"/>
          <p:cNvSpPr/>
          <p:nvPr/>
        </p:nvSpPr>
        <p:spPr>
          <a:xfrm>
            <a:off x="1296338" y="2327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4"/>
          <p:cNvSpPr/>
          <p:nvPr/>
        </p:nvSpPr>
        <p:spPr>
          <a:xfrm>
            <a:off x="1147388" y="2469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4"/>
          <p:cNvSpPr/>
          <p:nvPr/>
        </p:nvSpPr>
        <p:spPr>
          <a:xfrm>
            <a:off x="1211063" y="1717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4"/>
          <p:cNvSpPr/>
          <p:nvPr/>
        </p:nvSpPr>
        <p:spPr>
          <a:xfrm>
            <a:off x="1232663" y="2958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4"/>
          <p:cNvSpPr/>
          <p:nvPr/>
        </p:nvSpPr>
        <p:spPr>
          <a:xfrm>
            <a:off x="58583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4"/>
          <p:cNvSpPr/>
          <p:nvPr/>
        </p:nvSpPr>
        <p:spPr>
          <a:xfrm flipH="1" rot="10800000">
            <a:off x="3262461" y="102827"/>
            <a:ext cx="66612" cy="35546"/>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4"/>
          <p:cNvSpPr/>
          <p:nvPr/>
        </p:nvSpPr>
        <p:spPr>
          <a:xfrm flipH="1" rot="10800000">
            <a:off x="3287087" y="252633"/>
            <a:ext cx="49981" cy="49952"/>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4"/>
          <p:cNvSpPr/>
          <p:nvPr/>
        </p:nvSpPr>
        <p:spPr>
          <a:xfrm flipH="1" rot="10800000">
            <a:off x="3145950" y="211346"/>
            <a:ext cx="49952" cy="49981"/>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4"/>
          <p:cNvSpPr/>
          <p:nvPr/>
        </p:nvSpPr>
        <p:spPr>
          <a:xfrm flipH="1" rot="10800000">
            <a:off x="3195875" y="352513"/>
            <a:ext cx="49981" cy="41988"/>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2" name="Google Shape;12012;p64"/>
          <p:cNvGrpSpPr/>
          <p:nvPr/>
        </p:nvGrpSpPr>
        <p:grpSpPr>
          <a:xfrm>
            <a:off x="1537954" y="73563"/>
            <a:ext cx="142150" cy="237625"/>
            <a:chOff x="1690354" y="73563"/>
            <a:chExt cx="142150" cy="237625"/>
          </a:xfrm>
        </p:grpSpPr>
        <p:sp>
          <p:nvSpPr>
            <p:cNvPr id="12013" name="Google Shape;12013;p64"/>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4"/>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4"/>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4"/>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4"/>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4"/>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4"/>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4"/>
            <p:cNvSpPr/>
            <p:nvPr/>
          </p:nvSpPr>
          <p:spPr>
            <a:xfrm>
              <a:off x="17045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4"/>
            <p:cNvSpPr/>
            <p:nvPr/>
          </p:nvSpPr>
          <p:spPr>
            <a:xfrm>
              <a:off x="17256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4"/>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64"/>
          <p:cNvGrpSpPr/>
          <p:nvPr/>
        </p:nvGrpSpPr>
        <p:grpSpPr>
          <a:xfrm flipH="1">
            <a:off x="-17204" y="-9088"/>
            <a:ext cx="1079400" cy="888675"/>
            <a:chOff x="238125" y="2337550"/>
            <a:chExt cx="1079400" cy="888675"/>
          </a:xfrm>
        </p:grpSpPr>
        <p:sp>
          <p:nvSpPr>
            <p:cNvPr id="12024" name="Google Shape;12024;p64"/>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4"/>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4"/>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4"/>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4"/>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4"/>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4"/>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4"/>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4"/>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4"/>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4"/>
            <p:cNvSpPr/>
            <p:nvPr/>
          </p:nvSpPr>
          <p:spPr>
            <a:xfrm>
              <a:off x="463800" y="2669325"/>
              <a:ext cx="25" cy="14125"/>
            </a:xfrm>
            <a:custGeom>
              <a:rect b="b" l="l" r="r" t="t"/>
              <a:pathLst>
                <a:path extrusionOk="0" h="565" w="1">
                  <a:moveTo>
                    <a:pt x="1" y="0"/>
                  </a:moveTo>
                  <a:lnTo>
                    <a:pt x="1" y="56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4"/>
            <p:cNvSpPr/>
            <p:nvPr/>
          </p:nvSpPr>
          <p:spPr>
            <a:xfrm>
              <a:off x="922525" y="2393975"/>
              <a:ext cx="25" cy="7350"/>
            </a:xfrm>
            <a:custGeom>
              <a:rect b="b" l="l" r="r" t="t"/>
              <a:pathLst>
                <a:path extrusionOk="0" h="294" w="1">
                  <a:moveTo>
                    <a:pt x="1" y="0"/>
                  </a:moveTo>
                  <a:lnTo>
                    <a:pt x="1" y="29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4"/>
            <p:cNvSpPr/>
            <p:nvPr/>
          </p:nvSpPr>
          <p:spPr>
            <a:xfrm>
              <a:off x="477900" y="3141575"/>
              <a:ext cx="25" cy="25"/>
            </a:xfrm>
            <a:custGeom>
              <a:rect b="b" l="l" r="r" t="t"/>
              <a:pathLst>
                <a:path extrusionOk="0" h="1" w="1">
                  <a:moveTo>
                    <a:pt x="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4"/>
            <p:cNvSpPr/>
            <p:nvPr/>
          </p:nvSpPr>
          <p:spPr>
            <a:xfrm>
              <a:off x="915200" y="2401300"/>
              <a:ext cx="7350" cy="6800"/>
            </a:xfrm>
            <a:custGeom>
              <a:rect b="b" l="l" r="r" t="t"/>
              <a:pathLst>
                <a:path extrusionOk="0" h="272" w="294">
                  <a:moveTo>
                    <a:pt x="294" y="1"/>
                  </a:moveTo>
                  <a:lnTo>
                    <a:pt x="0" y="27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4"/>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4"/>
            <p:cNvSpPr/>
            <p:nvPr/>
          </p:nvSpPr>
          <p:spPr>
            <a:xfrm>
              <a:off x="471150" y="2697525"/>
              <a:ext cx="25" cy="25"/>
            </a:xfrm>
            <a:custGeom>
              <a:rect b="b" l="l" r="r" t="t"/>
              <a:pathLst>
                <a:path extrusionOk="0" h="1" w="1">
                  <a:moveTo>
                    <a:pt x="0" y="1"/>
                  </a:moveTo>
                  <a:lnTo>
                    <a:pt x="0"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0" name="Google Shape;12040;p64"/>
          <p:cNvSpPr/>
          <p:nvPr/>
        </p:nvSpPr>
        <p:spPr>
          <a:xfrm>
            <a:off x="3613063" y="4119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4"/>
          <p:cNvSpPr/>
          <p:nvPr/>
        </p:nvSpPr>
        <p:spPr>
          <a:xfrm>
            <a:off x="3762228" y="168454"/>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4"/>
          <p:cNvSpPr/>
          <p:nvPr/>
        </p:nvSpPr>
        <p:spPr>
          <a:xfrm>
            <a:off x="3921109" y="32091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4"/>
          <p:cNvSpPr/>
          <p:nvPr/>
        </p:nvSpPr>
        <p:spPr>
          <a:xfrm flipH="1">
            <a:off x="-10"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4"/>
          <p:cNvSpPr/>
          <p:nvPr/>
        </p:nvSpPr>
        <p:spPr>
          <a:xfrm>
            <a:off x="4679205" y="4724064"/>
            <a:ext cx="1079430" cy="421236"/>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4"/>
          <p:cNvSpPr/>
          <p:nvPr/>
        </p:nvSpPr>
        <p:spPr>
          <a:xfrm flipH="1">
            <a:off x="8824463" y="38905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4"/>
          <p:cNvSpPr/>
          <p:nvPr/>
        </p:nvSpPr>
        <p:spPr>
          <a:xfrm flipH="1">
            <a:off x="8973413" y="39047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4"/>
          <p:cNvSpPr/>
          <p:nvPr/>
        </p:nvSpPr>
        <p:spPr>
          <a:xfrm flipH="1">
            <a:off x="8909738" y="38294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4"/>
          <p:cNvSpPr/>
          <p:nvPr/>
        </p:nvSpPr>
        <p:spPr>
          <a:xfrm flipH="1">
            <a:off x="8888138" y="39535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4"/>
          <p:cNvSpPr/>
          <p:nvPr/>
        </p:nvSpPr>
        <p:spPr>
          <a:xfrm>
            <a:off x="171875" y="14731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4"/>
          <p:cNvSpPr/>
          <p:nvPr/>
        </p:nvSpPr>
        <p:spPr>
          <a:xfrm>
            <a:off x="8531560" y="784625"/>
            <a:ext cx="255856" cy="374912"/>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4"/>
          <p:cNvSpPr/>
          <p:nvPr/>
        </p:nvSpPr>
        <p:spPr>
          <a:xfrm>
            <a:off x="5406916" y="274613"/>
            <a:ext cx="117771" cy="145614"/>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4"/>
          <p:cNvSpPr/>
          <p:nvPr/>
        </p:nvSpPr>
        <p:spPr>
          <a:xfrm>
            <a:off x="5574820" y="64404"/>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4"/>
          <p:cNvSpPr/>
          <p:nvPr/>
        </p:nvSpPr>
        <p:spPr>
          <a:xfrm>
            <a:off x="5446539" y="319363"/>
            <a:ext cx="38570" cy="64631"/>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4"/>
          <p:cNvSpPr/>
          <p:nvPr/>
        </p:nvSpPr>
        <p:spPr>
          <a:xfrm>
            <a:off x="5600838" y="103108"/>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4"/>
          <p:cNvSpPr/>
          <p:nvPr/>
        </p:nvSpPr>
        <p:spPr>
          <a:xfrm>
            <a:off x="6540188"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4"/>
          <p:cNvSpPr/>
          <p:nvPr/>
        </p:nvSpPr>
        <p:spPr>
          <a:xfrm>
            <a:off x="6689353"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4"/>
          <p:cNvSpPr/>
          <p:nvPr/>
        </p:nvSpPr>
        <p:spPr>
          <a:xfrm>
            <a:off x="6848234"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4"/>
          <p:cNvSpPr/>
          <p:nvPr/>
        </p:nvSpPr>
        <p:spPr>
          <a:xfrm>
            <a:off x="6187750" y="47205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4"/>
          <p:cNvSpPr/>
          <p:nvPr/>
        </p:nvSpPr>
        <p:spPr>
          <a:xfrm flipH="1" rot="10800000">
            <a:off x="5807550" y="35752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4"/>
          <p:cNvSpPr/>
          <p:nvPr/>
        </p:nvSpPr>
        <p:spPr>
          <a:xfrm>
            <a:off x="1974427" y="-8116"/>
            <a:ext cx="896004" cy="449299"/>
          </a:xfrm>
          <a:custGeom>
            <a:rect b="b" l="l" r="r" t="t"/>
            <a:pathLst>
              <a:path extrusionOk="0" h="14034" w="27987">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4"/>
          <p:cNvSpPr/>
          <p:nvPr/>
        </p:nvSpPr>
        <p:spPr>
          <a:xfrm>
            <a:off x="178062" y="99910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4"/>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4"/>
          <p:cNvSpPr/>
          <p:nvPr/>
        </p:nvSpPr>
        <p:spPr>
          <a:xfrm>
            <a:off x="8719588" y="22214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4"/>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BLANK_1_1_1_3">
    <p:spTree>
      <p:nvGrpSpPr>
        <p:cNvPr id="12065" name="Shape 12065"/>
        <p:cNvGrpSpPr/>
        <p:nvPr/>
      </p:nvGrpSpPr>
      <p:grpSpPr>
        <a:xfrm>
          <a:off x="0" y="0"/>
          <a:ext cx="0" cy="0"/>
          <a:chOff x="0" y="0"/>
          <a:chExt cx="0" cy="0"/>
        </a:xfrm>
      </p:grpSpPr>
      <p:grpSp>
        <p:nvGrpSpPr>
          <p:cNvPr id="12066" name="Google Shape;12066;p65"/>
          <p:cNvGrpSpPr/>
          <p:nvPr/>
        </p:nvGrpSpPr>
        <p:grpSpPr>
          <a:xfrm>
            <a:off x="-18275" y="-52337"/>
            <a:ext cx="9191374" cy="5226625"/>
            <a:chOff x="-35391" y="-52337"/>
            <a:chExt cx="9191374" cy="5226625"/>
          </a:xfrm>
        </p:grpSpPr>
        <p:grpSp>
          <p:nvGrpSpPr>
            <p:cNvPr id="12067" name="Google Shape;12067;p65"/>
            <p:cNvGrpSpPr/>
            <p:nvPr/>
          </p:nvGrpSpPr>
          <p:grpSpPr>
            <a:xfrm>
              <a:off x="5178375" y="-45050"/>
              <a:ext cx="3977608" cy="5216450"/>
              <a:chOff x="5178375" y="-45050"/>
              <a:chExt cx="3977608" cy="5216450"/>
            </a:xfrm>
          </p:grpSpPr>
          <p:grpSp>
            <p:nvGrpSpPr>
              <p:cNvPr id="12068" name="Google Shape;12068;p65"/>
              <p:cNvGrpSpPr/>
              <p:nvPr/>
            </p:nvGrpSpPr>
            <p:grpSpPr>
              <a:xfrm>
                <a:off x="5178375" y="-45050"/>
                <a:ext cx="3977608" cy="5216450"/>
                <a:chOff x="5178375" y="-51179"/>
                <a:chExt cx="3977608" cy="5216450"/>
              </a:xfrm>
            </p:grpSpPr>
            <p:sp>
              <p:nvSpPr>
                <p:cNvPr id="12069" name="Google Shape;12069;p6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1" name="Google Shape;12101;p6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65"/>
            <p:cNvGrpSpPr/>
            <p:nvPr/>
          </p:nvGrpSpPr>
          <p:grpSpPr>
            <a:xfrm>
              <a:off x="-35391" y="-52337"/>
              <a:ext cx="5221525" cy="5226625"/>
              <a:chOff x="1190625" y="238125"/>
              <a:chExt cx="5221525" cy="5226625"/>
            </a:xfrm>
          </p:grpSpPr>
          <p:sp>
            <p:nvSpPr>
              <p:cNvPr id="12106" name="Google Shape;12106;p6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147" name="Google Shape;12147;p65"/>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2148" name="Google Shape;12148;p65"/>
          <p:cNvSpPr/>
          <p:nvPr/>
        </p:nvSpPr>
        <p:spPr>
          <a:xfrm>
            <a:off x="1582538" y="47669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5"/>
          <p:cNvSpPr/>
          <p:nvPr/>
        </p:nvSpPr>
        <p:spPr>
          <a:xfrm>
            <a:off x="1646788" y="48929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5"/>
          <p:cNvSpPr/>
          <p:nvPr/>
        </p:nvSpPr>
        <p:spPr>
          <a:xfrm>
            <a:off x="1732063" y="47934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5"/>
          <p:cNvSpPr/>
          <p:nvPr/>
        </p:nvSpPr>
        <p:spPr>
          <a:xfrm>
            <a:off x="1497263" y="48893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5"/>
          <p:cNvSpPr/>
          <p:nvPr/>
        </p:nvSpPr>
        <p:spPr>
          <a:xfrm>
            <a:off x="1582538" y="49956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5"/>
          <p:cNvSpPr/>
          <p:nvPr/>
        </p:nvSpPr>
        <p:spPr>
          <a:xfrm>
            <a:off x="1710438" y="50259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5"/>
          <p:cNvSpPr/>
          <p:nvPr/>
        </p:nvSpPr>
        <p:spPr>
          <a:xfrm>
            <a:off x="1803113" y="49104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5"/>
          <p:cNvSpPr/>
          <p:nvPr/>
        </p:nvSpPr>
        <p:spPr>
          <a:xfrm>
            <a:off x="361159" y="37841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5"/>
          <p:cNvSpPr/>
          <p:nvPr/>
        </p:nvSpPr>
        <p:spPr>
          <a:xfrm>
            <a:off x="432209" y="37147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5"/>
          <p:cNvSpPr/>
          <p:nvPr/>
        </p:nvSpPr>
        <p:spPr>
          <a:xfrm>
            <a:off x="425409" y="38513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5"/>
          <p:cNvSpPr/>
          <p:nvPr/>
        </p:nvSpPr>
        <p:spPr>
          <a:xfrm>
            <a:off x="503284" y="36772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5"/>
          <p:cNvSpPr/>
          <p:nvPr/>
        </p:nvSpPr>
        <p:spPr>
          <a:xfrm>
            <a:off x="354334" y="36739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5"/>
          <p:cNvSpPr/>
          <p:nvPr/>
        </p:nvSpPr>
        <p:spPr>
          <a:xfrm>
            <a:off x="489059" y="37983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5"/>
          <p:cNvSpPr/>
          <p:nvPr/>
        </p:nvSpPr>
        <p:spPr>
          <a:xfrm>
            <a:off x="439609" y="36135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5"/>
          <p:cNvSpPr/>
          <p:nvPr/>
        </p:nvSpPr>
        <p:spPr>
          <a:xfrm flipH="1">
            <a:off x="2111728" y="-7275"/>
            <a:ext cx="1100122" cy="428702"/>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5"/>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5"/>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5"/>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5"/>
          <p:cNvSpPr/>
          <p:nvPr/>
        </p:nvSpPr>
        <p:spPr>
          <a:xfrm>
            <a:off x="1642041" y="234827"/>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5"/>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5"/>
          <p:cNvSpPr/>
          <p:nvPr/>
        </p:nvSpPr>
        <p:spPr>
          <a:xfrm>
            <a:off x="1670466" y="299052"/>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5"/>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5"/>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5"/>
          <p:cNvSpPr/>
          <p:nvPr/>
        </p:nvSpPr>
        <p:spPr>
          <a:xfrm flipH="1">
            <a:off x="4817661" y="1350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5"/>
          <p:cNvSpPr/>
          <p:nvPr/>
        </p:nvSpPr>
        <p:spPr>
          <a:xfrm flipH="1">
            <a:off x="4897790" y="2408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5"/>
          <p:cNvSpPr/>
          <p:nvPr/>
        </p:nvSpPr>
        <p:spPr>
          <a:xfrm flipH="1">
            <a:off x="4829960" y="3327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5"/>
          <p:cNvSpPr/>
          <p:nvPr/>
        </p:nvSpPr>
        <p:spPr>
          <a:xfrm>
            <a:off x="3350413" y="2323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65"/>
          <p:cNvSpPr/>
          <p:nvPr/>
        </p:nvSpPr>
        <p:spPr>
          <a:xfrm>
            <a:off x="3421463" y="1630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5"/>
          <p:cNvSpPr/>
          <p:nvPr/>
        </p:nvSpPr>
        <p:spPr>
          <a:xfrm>
            <a:off x="3414663" y="2996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5"/>
          <p:cNvSpPr/>
          <p:nvPr/>
        </p:nvSpPr>
        <p:spPr>
          <a:xfrm>
            <a:off x="3492538" y="1254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5"/>
          <p:cNvSpPr/>
          <p:nvPr/>
        </p:nvSpPr>
        <p:spPr>
          <a:xfrm>
            <a:off x="3343588" y="1222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5"/>
          <p:cNvSpPr/>
          <p:nvPr/>
        </p:nvSpPr>
        <p:spPr>
          <a:xfrm>
            <a:off x="3478313" y="2465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5"/>
          <p:cNvSpPr/>
          <p:nvPr/>
        </p:nvSpPr>
        <p:spPr>
          <a:xfrm>
            <a:off x="3428863" y="618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5"/>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5"/>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5"/>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5"/>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5"/>
          <p:cNvSpPr/>
          <p:nvPr/>
        </p:nvSpPr>
        <p:spPr>
          <a:xfrm flipH="1">
            <a:off x="-33656" y="3932360"/>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5"/>
          <p:cNvSpPr/>
          <p:nvPr/>
        </p:nvSpPr>
        <p:spPr>
          <a:xfrm>
            <a:off x="223435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5"/>
          <p:cNvSpPr/>
          <p:nvPr/>
        </p:nvSpPr>
        <p:spPr>
          <a:xfrm flipH="1">
            <a:off x="5277855" y="4696564"/>
            <a:ext cx="1224469" cy="477835"/>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5"/>
          <p:cNvSpPr/>
          <p:nvPr/>
        </p:nvSpPr>
        <p:spPr>
          <a:xfrm>
            <a:off x="8688807" y="2132750"/>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5"/>
          <p:cNvSpPr/>
          <p:nvPr/>
        </p:nvSpPr>
        <p:spPr>
          <a:xfrm>
            <a:off x="8845084" y="2345338"/>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5"/>
          <p:cNvSpPr/>
          <p:nvPr/>
        </p:nvSpPr>
        <p:spPr>
          <a:xfrm>
            <a:off x="8990677" y="2568610"/>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5"/>
          <p:cNvSpPr/>
          <p:nvPr/>
        </p:nvSpPr>
        <p:spPr>
          <a:xfrm>
            <a:off x="7177945" y="4647349"/>
            <a:ext cx="796989" cy="493327"/>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5"/>
          <p:cNvSpPr/>
          <p:nvPr/>
        </p:nvSpPr>
        <p:spPr>
          <a:xfrm>
            <a:off x="37348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5"/>
          <p:cNvSpPr/>
          <p:nvPr/>
        </p:nvSpPr>
        <p:spPr>
          <a:xfrm>
            <a:off x="38884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5"/>
          <p:cNvSpPr/>
          <p:nvPr/>
        </p:nvSpPr>
        <p:spPr>
          <a:xfrm>
            <a:off x="40590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5"/>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5"/>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5"/>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5"/>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5"/>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5"/>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5"/>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5"/>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5"/>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5"/>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5"/>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5"/>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5"/>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5"/>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5"/>
          <p:cNvSpPr/>
          <p:nvPr/>
        </p:nvSpPr>
        <p:spPr>
          <a:xfrm>
            <a:off x="5675666" y="3190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5"/>
          <p:cNvSpPr/>
          <p:nvPr/>
        </p:nvSpPr>
        <p:spPr>
          <a:xfrm>
            <a:off x="5696691" y="3424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5"/>
          <p:cNvSpPr/>
          <p:nvPr/>
        </p:nvSpPr>
        <p:spPr>
          <a:xfrm>
            <a:off x="6075100" y="379016"/>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5"/>
          <p:cNvSpPr/>
          <p:nvPr/>
        </p:nvSpPr>
        <p:spPr>
          <a:xfrm>
            <a:off x="116125" y="3145191"/>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5"/>
          <p:cNvSpPr/>
          <p:nvPr/>
        </p:nvSpPr>
        <p:spPr>
          <a:xfrm>
            <a:off x="8495813" y="31082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5"/>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5"/>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5"/>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5"/>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5"/>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5"/>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5"/>
          <p:cNvSpPr/>
          <p:nvPr/>
        </p:nvSpPr>
        <p:spPr>
          <a:xfrm>
            <a:off x="8790088" y="383545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5"/>
          <p:cNvSpPr/>
          <p:nvPr/>
        </p:nvSpPr>
        <p:spPr>
          <a:xfrm>
            <a:off x="8641138" y="384965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5"/>
          <p:cNvSpPr/>
          <p:nvPr/>
        </p:nvSpPr>
        <p:spPr>
          <a:xfrm>
            <a:off x="8704813" y="377442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5"/>
          <p:cNvSpPr/>
          <p:nvPr/>
        </p:nvSpPr>
        <p:spPr>
          <a:xfrm>
            <a:off x="8726413" y="389850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5"/>
          <p:cNvSpPr/>
          <p:nvPr/>
        </p:nvSpPr>
        <p:spPr>
          <a:xfrm>
            <a:off x="8990663" y="3541775"/>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5"/>
          <p:cNvSpPr/>
          <p:nvPr/>
        </p:nvSpPr>
        <p:spPr>
          <a:xfrm>
            <a:off x="9067270" y="3637550"/>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5"/>
          <p:cNvSpPr/>
          <p:nvPr/>
        </p:nvSpPr>
        <p:spPr>
          <a:xfrm>
            <a:off x="981925" y="4015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5"/>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5"/>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5"/>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5"/>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5"/>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5"/>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5"/>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65"/>
          <p:cNvSpPr/>
          <p:nvPr/>
        </p:nvSpPr>
        <p:spPr>
          <a:xfrm>
            <a:off x="8161357" y="48220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5"/>
          <p:cNvSpPr/>
          <p:nvPr/>
        </p:nvSpPr>
        <p:spPr>
          <a:xfrm>
            <a:off x="8179556" y="48491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5"/>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5"/>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5"/>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5"/>
          <p:cNvSpPr/>
          <p:nvPr/>
        </p:nvSpPr>
        <p:spPr>
          <a:xfrm flipH="1">
            <a:off x="8577" y="1930513"/>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5"/>
          <p:cNvSpPr/>
          <p:nvPr/>
        </p:nvSpPr>
        <p:spPr>
          <a:xfrm flipH="1">
            <a:off x="8571" y="2143100"/>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5"/>
          <p:cNvSpPr/>
          <p:nvPr/>
        </p:nvSpPr>
        <p:spPr>
          <a:xfrm flipH="1">
            <a:off x="-3068" y="2366372"/>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5"/>
          <p:cNvSpPr/>
          <p:nvPr/>
        </p:nvSpPr>
        <p:spPr>
          <a:xfrm>
            <a:off x="8366138" y="4168691"/>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5"/>
          <p:cNvSpPr/>
          <p:nvPr/>
        </p:nvSpPr>
        <p:spPr>
          <a:xfrm>
            <a:off x="5075225" y="-5077"/>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5"/>
          <p:cNvSpPr/>
          <p:nvPr/>
        </p:nvSpPr>
        <p:spPr>
          <a:xfrm>
            <a:off x="8543459" y="2113732"/>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5"/>
          <p:cNvSpPr/>
          <p:nvPr/>
        </p:nvSpPr>
        <p:spPr>
          <a:xfrm>
            <a:off x="8793653" y="205665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5"/>
          <p:cNvSpPr/>
          <p:nvPr/>
        </p:nvSpPr>
        <p:spPr>
          <a:xfrm>
            <a:off x="8637938" y="2057019"/>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5"/>
          <p:cNvSpPr/>
          <p:nvPr/>
        </p:nvSpPr>
        <p:spPr>
          <a:xfrm>
            <a:off x="8700553" y="2149738"/>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5"/>
          <p:cNvSpPr/>
          <p:nvPr/>
        </p:nvSpPr>
        <p:spPr>
          <a:xfrm>
            <a:off x="176663" y="14428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5"/>
          <p:cNvSpPr/>
          <p:nvPr/>
        </p:nvSpPr>
        <p:spPr>
          <a:xfrm>
            <a:off x="318788" y="154416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5"/>
          <p:cNvSpPr/>
          <p:nvPr/>
        </p:nvSpPr>
        <p:spPr>
          <a:xfrm>
            <a:off x="325613" y="12938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5"/>
          <p:cNvSpPr/>
          <p:nvPr/>
        </p:nvSpPr>
        <p:spPr>
          <a:xfrm>
            <a:off x="475138" y="14428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5"/>
          <p:cNvSpPr/>
          <p:nvPr/>
        </p:nvSpPr>
        <p:spPr>
          <a:xfrm>
            <a:off x="7249063"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5"/>
          <p:cNvSpPr/>
          <p:nvPr/>
        </p:nvSpPr>
        <p:spPr>
          <a:xfrm>
            <a:off x="7402616"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5"/>
          <p:cNvSpPr/>
          <p:nvPr/>
        </p:nvSpPr>
        <p:spPr>
          <a:xfrm>
            <a:off x="7573215"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5"/>
          <p:cNvSpPr/>
          <p:nvPr/>
        </p:nvSpPr>
        <p:spPr>
          <a:xfrm>
            <a:off x="505225" y="4839061"/>
            <a:ext cx="796956" cy="302806"/>
          </a:xfrm>
          <a:custGeom>
            <a:rect b="b" l="l" r="r" t="t"/>
            <a:pathLst>
              <a:path extrusionOk="0" h="8878" w="23366">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5"/>
          <p:cNvSpPr/>
          <p:nvPr/>
        </p:nvSpPr>
        <p:spPr>
          <a:xfrm>
            <a:off x="625491" y="4933292"/>
            <a:ext cx="534158" cy="203315"/>
          </a:xfrm>
          <a:custGeom>
            <a:rect b="b" l="l" r="r" t="t"/>
            <a:pathLst>
              <a:path extrusionOk="0" h="5961" w="15661">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5"/>
          <p:cNvSpPr/>
          <p:nvPr/>
        </p:nvSpPr>
        <p:spPr>
          <a:xfrm>
            <a:off x="6199" y="1024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BLANK_1_1_1_3_1">
    <p:spTree>
      <p:nvGrpSpPr>
        <p:cNvPr id="12258" name="Shape 12258"/>
        <p:cNvGrpSpPr/>
        <p:nvPr/>
      </p:nvGrpSpPr>
      <p:grpSpPr>
        <a:xfrm>
          <a:off x="0" y="0"/>
          <a:ext cx="0" cy="0"/>
          <a:chOff x="0" y="0"/>
          <a:chExt cx="0" cy="0"/>
        </a:xfrm>
      </p:grpSpPr>
      <p:grpSp>
        <p:nvGrpSpPr>
          <p:cNvPr id="12259" name="Google Shape;12259;p66"/>
          <p:cNvGrpSpPr/>
          <p:nvPr/>
        </p:nvGrpSpPr>
        <p:grpSpPr>
          <a:xfrm>
            <a:off x="-18275" y="-52337"/>
            <a:ext cx="9191374" cy="5226625"/>
            <a:chOff x="-35391" y="-52337"/>
            <a:chExt cx="9191374" cy="5226625"/>
          </a:xfrm>
        </p:grpSpPr>
        <p:grpSp>
          <p:nvGrpSpPr>
            <p:cNvPr id="12260" name="Google Shape;12260;p66"/>
            <p:cNvGrpSpPr/>
            <p:nvPr/>
          </p:nvGrpSpPr>
          <p:grpSpPr>
            <a:xfrm>
              <a:off x="5178375" y="-45050"/>
              <a:ext cx="3977608" cy="5216450"/>
              <a:chOff x="5178375" y="-45050"/>
              <a:chExt cx="3977608" cy="5216450"/>
            </a:xfrm>
          </p:grpSpPr>
          <p:grpSp>
            <p:nvGrpSpPr>
              <p:cNvPr id="12261" name="Google Shape;12261;p66"/>
              <p:cNvGrpSpPr/>
              <p:nvPr/>
            </p:nvGrpSpPr>
            <p:grpSpPr>
              <a:xfrm>
                <a:off x="5178375" y="-45050"/>
                <a:ext cx="3977608" cy="5216450"/>
                <a:chOff x="5178375" y="-51179"/>
                <a:chExt cx="3977608" cy="5216450"/>
              </a:xfrm>
            </p:grpSpPr>
            <p:sp>
              <p:nvSpPr>
                <p:cNvPr id="12262" name="Google Shape;12262;p6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4" name="Google Shape;12294;p6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8" name="Google Shape;12298;p66"/>
            <p:cNvGrpSpPr/>
            <p:nvPr/>
          </p:nvGrpSpPr>
          <p:grpSpPr>
            <a:xfrm>
              <a:off x="-35391" y="-52337"/>
              <a:ext cx="5221525" cy="5226625"/>
              <a:chOff x="1190625" y="238125"/>
              <a:chExt cx="5221525" cy="5226625"/>
            </a:xfrm>
          </p:grpSpPr>
          <p:sp>
            <p:nvSpPr>
              <p:cNvPr id="12299" name="Google Shape;12299;p6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340" name="Google Shape;12340;p66"/>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2341" name="Google Shape;12341;p66"/>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6"/>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6"/>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66"/>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6"/>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6"/>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6"/>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6"/>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6"/>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6"/>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6"/>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6"/>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6"/>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6"/>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6"/>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6"/>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6"/>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6"/>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6"/>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6"/>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6"/>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6"/>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3" name="Google Shape;12363;p66"/>
          <p:cNvGrpSpPr/>
          <p:nvPr/>
        </p:nvGrpSpPr>
        <p:grpSpPr>
          <a:xfrm>
            <a:off x="8514338" y="78213"/>
            <a:ext cx="142150" cy="234825"/>
            <a:chOff x="7599938" y="78213"/>
            <a:chExt cx="142150" cy="234825"/>
          </a:xfrm>
        </p:grpSpPr>
        <p:sp>
          <p:nvSpPr>
            <p:cNvPr id="12364" name="Google Shape;12364;p66"/>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6"/>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6"/>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6"/>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6"/>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6"/>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6"/>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6"/>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2" name="Google Shape;12372;p66"/>
          <p:cNvSpPr/>
          <p:nvPr/>
        </p:nvSpPr>
        <p:spPr>
          <a:xfrm>
            <a:off x="4045738"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6"/>
          <p:cNvSpPr/>
          <p:nvPr/>
        </p:nvSpPr>
        <p:spPr>
          <a:xfrm>
            <a:off x="4197251"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6"/>
          <p:cNvSpPr/>
          <p:nvPr/>
        </p:nvSpPr>
        <p:spPr>
          <a:xfrm>
            <a:off x="4358632"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6"/>
          <p:cNvSpPr/>
          <p:nvPr/>
        </p:nvSpPr>
        <p:spPr>
          <a:xfrm flipH="1">
            <a:off x="6539371" y="-7274"/>
            <a:ext cx="1203678" cy="469056"/>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6"/>
          <p:cNvSpPr/>
          <p:nvPr/>
        </p:nvSpPr>
        <p:spPr>
          <a:xfrm>
            <a:off x="326650" y="142716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6"/>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6"/>
          <p:cNvSpPr/>
          <p:nvPr/>
        </p:nvSpPr>
        <p:spPr>
          <a:xfrm>
            <a:off x="6792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6"/>
          <p:cNvSpPr/>
          <p:nvPr/>
        </p:nvSpPr>
        <p:spPr>
          <a:xfrm>
            <a:off x="6719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6"/>
          <p:cNvSpPr/>
          <p:nvPr/>
        </p:nvSpPr>
        <p:spPr>
          <a:xfrm>
            <a:off x="6792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6"/>
          <p:cNvSpPr/>
          <p:nvPr/>
        </p:nvSpPr>
        <p:spPr>
          <a:xfrm>
            <a:off x="1592007" y="1186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6"/>
          <p:cNvSpPr/>
          <p:nvPr/>
        </p:nvSpPr>
        <p:spPr>
          <a:xfrm>
            <a:off x="1762557" y="2627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6"/>
          <p:cNvSpPr/>
          <p:nvPr/>
        </p:nvSpPr>
        <p:spPr>
          <a:xfrm>
            <a:off x="1620432" y="1828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6"/>
          <p:cNvSpPr/>
          <p:nvPr/>
        </p:nvSpPr>
        <p:spPr>
          <a:xfrm>
            <a:off x="1789587" y="2932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5" name="Google Shape;12385;p66"/>
          <p:cNvGrpSpPr/>
          <p:nvPr/>
        </p:nvGrpSpPr>
        <p:grpSpPr>
          <a:xfrm flipH="1">
            <a:off x="320516" y="2881355"/>
            <a:ext cx="170580" cy="285126"/>
            <a:chOff x="6760903" y="4652644"/>
            <a:chExt cx="170580" cy="285126"/>
          </a:xfrm>
        </p:grpSpPr>
        <p:sp>
          <p:nvSpPr>
            <p:cNvPr id="12386" name="Google Shape;12386;p66"/>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6"/>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6"/>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66"/>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6"/>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6"/>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6"/>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66"/>
            <p:cNvSpPr/>
            <p:nvPr/>
          </p:nvSpPr>
          <p:spPr>
            <a:xfrm>
              <a:off x="6777943" y="4840225"/>
              <a:ext cx="30" cy="8909"/>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6"/>
            <p:cNvSpPr/>
            <p:nvPr/>
          </p:nvSpPr>
          <p:spPr>
            <a:xfrm>
              <a:off x="6803203" y="4695602"/>
              <a:ext cx="30" cy="8219"/>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6"/>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6" name="Google Shape;12396;p66"/>
          <p:cNvGrpSpPr/>
          <p:nvPr/>
        </p:nvGrpSpPr>
        <p:grpSpPr>
          <a:xfrm>
            <a:off x="494848" y="2397580"/>
            <a:ext cx="153879" cy="265611"/>
            <a:chOff x="494848" y="2397580"/>
            <a:chExt cx="153879" cy="265611"/>
          </a:xfrm>
        </p:grpSpPr>
        <p:sp>
          <p:nvSpPr>
            <p:cNvPr id="12397" name="Google Shape;12397;p66"/>
            <p:cNvSpPr/>
            <p:nvPr/>
          </p:nvSpPr>
          <p:spPr>
            <a:xfrm flipH="1">
              <a:off x="494848" y="2397580"/>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6"/>
            <p:cNvSpPr/>
            <p:nvPr/>
          </p:nvSpPr>
          <p:spPr>
            <a:xfrm flipH="1">
              <a:off x="574977" y="2503410"/>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6"/>
            <p:cNvSpPr/>
            <p:nvPr/>
          </p:nvSpPr>
          <p:spPr>
            <a:xfrm flipH="1">
              <a:off x="507147" y="2595320"/>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0" name="Google Shape;12400;p66"/>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1" name="Google Shape;12401;p66"/>
          <p:cNvGrpSpPr/>
          <p:nvPr/>
        </p:nvGrpSpPr>
        <p:grpSpPr>
          <a:xfrm>
            <a:off x="7835013" y="152368"/>
            <a:ext cx="213225" cy="319500"/>
            <a:chOff x="7987413" y="162375"/>
            <a:chExt cx="213225" cy="319500"/>
          </a:xfrm>
        </p:grpSpPr>
        <p:sp>
          <p:nvSpPr>
            <p:cNvPr id="12402" name="Google Shape;12402;p66"/>
            <p:cNvSpPr/>
            <p:nvPr/>
          </p:nvSpPr>
          <p:spPr>
            <a:xfrm>
              <a:off x="7994238" y="3329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6"/>
            <p:cNvSpPr/>
            <p:nvPr/>
          </p:nvSpPr>
          <p:spPr>
            <a:xfrm>
              <a:off x="8065288" y="2635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6"/>
            <p:cNvSpPr/>
            <p:nvPr/>
          </p:nvSpPr>
          <p:spPr>
            <a:xfrm>
              <a:off x="8058488" y="4001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6"/>
            <p:cNvSpPr/>
            <p:nvPr/>
          </p:nvSpPr>
          <p:spPr>
            <a:xfrm>
              <a:off x="8136363" y="2260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6"/>
            <p:cNvSpPr/>
            <p:nvPr/>
          </p:nvSpPr>
          <p:spPr>
            <a:xfrm>
              <a:off x="7987413" y="2227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6"/>
            <p:cNvSpPr/>
            <p:nvPr/>
          </p:nvSpPr>
          <p:spPr>
            <a:xfrm>
              <a:off x="8122138" y="3471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6"/>
            <p:cNvSpPr/>
            <p:nvPr/>
          </p:nvSpPr>
          <p:spPr>
            <a:xfrm>
              <a:off x="8072688" y="1623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66"/>
          <p:cNvSpPr/>
          <p:nvPr/>
        </p:nvSpPr>
        <p:spPr>
          <a:xfrm flipH="1">
            <a:off x="8717475" y="128396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6"/>
          <p:cNvSpPr/>
          <p:nvPr/>
        </p:nvSpPr>
        <p:spPr>
          <a:xfrm flipH="1">
            <a:off x="8927475" y="922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6"/>
          <p:cNvSpPr/>
          <p:nvPr/>
        </p:nvSpPr>
        <p:spPr>
          <a:xfrm flipH="1">
            <a:off x="8573288" y="16365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6"/>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6"/>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6"/>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6"/>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6"/>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6"/>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6"/>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6"/>
          <p:cNvSpPr/>
          <p:nvPr/>
        </p:nvSpPr>
        <p:spPr>
          <a:xfrm>
            <a:off x="3009199" y="1520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6"/>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6"/>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6"/>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6"/>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6"/>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6"/>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6"/>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6"/>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6"/>
          <p:cNvSpPr/>
          <p:nvPr/>
        </p:nvSpPr>
        <p:spPr>
          <a:xfrm>
            <a:off x="8405041" y="97113"/>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6"/>
          <p:cNvSpPr/>
          <p:nvPr/>
        </p:nvSpPr>
        <p:spPr>
          <a:xfrm>
            <a:off x="1975150"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6"/>
          <p:cNvSpPr/>
          <p:nvPr/>
        </p:nvSpPr>
        <p:spPr>
          <a:xfrm>
            <a:off x="2128704"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6"/>
          <p:cNvSpPr/>
          <p:nvPr/>
        </p:nvSpPr>
        <p:spPr>
          <a:xfrm>
            <a:off x="2299302"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6"/>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6"/>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6"/>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6"/>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6"/>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6"/>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6"/>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6"/>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6"/>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6"/>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6"/>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6"/>
          <p:cNvSpPr/>
          <p:nvPr/>
        </p:nvSpPr>
        <p:spPr>
          <a:xfrm>
            <a:off x="170575" y="145655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6"/>
          <p:cNvSpPr/>
          <p:nvPr/>
        </p:nvSpPr>
        <p:spPr>
          <a:xfrm>
            <a:off x="8945391" y="23816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6"/>
          <p:cNvSpPr/>
          <p:nvPr/>
        </p:nvSpPr>
        <p:spPr>
          <a:xfrm>
            <a:off x="8966416" y="24050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6"/>
          <p:cNvSpPr/>
          <p:nvPr/>
        </p:nvSpPr>
        <p:spPr>
          <a:xfrm>
            <a:off x="314863" y="84273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6"/>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6"/>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6"/>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6"/>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6"/>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6"/>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6"/>
          <p:cNvSpPr/>
          <p:nvPr/>
        </p:nvSpPr>
        <p:spPr>
          <a:xfrm>
            <a:off x="8750675" y="24827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6"/>
          <p:cNvSpPr/>
          <p:nvPr/>
        </p:nvSpPr>
        <p:spPr>
          <a:xfrm>
            <a:off x="8601725" y="24969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6"/>
          <p:cNvSpPr/>
          <p:nvPr/>
        </p:nvSpPr>
        <p:spPr>
          <a:xfrm>
            <a:off x="8665400" y="24217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6"/>
          <p:cNvSpPr/>
          <p:nvPr/>
        </p:nvSpPr>
        <p:spPr>
          <a:xfrm>
            <a:off x="8687000" y="25457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6"/>
          <p:cNvSpPr/>
          <p:nvPr/>
        </p:nvSpPr>
        <p:spPr>
          <a:xfrm>
            <a:off x="6422275" y="3195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6"/>
          <p:cNvSpPr/>
          <p:nvPr/>
        </p:nvSpPr>
        <p:spPr>
          <a:xfrm>
            <a:off x="6500725" y="3689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6"/>
          <p:cNvSpPr/>
          <p:nvPr/>
        </p:nvSpPr>
        <p:spPr>
          <a:xfrm>
            <a:off x="6493325" y="2768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6"/>
          <p:cNvSpPr/>
          <p:nvPr/>
        </p:nvSpPr>
        <p:spPr>
          <a:xfrm>
            <a:off x="4474904" y="-11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6"/>
          <p:cNvSpPr/>
          <p:nvPr/>
        </p:nvSpPr>
        <p:spPr>
          <a:xfrm>
            <a:off x="4132116" y="-109137"/>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6"/>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6"/>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6"/>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6"/>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6"/>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66"/>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6"/>
          <p:cNvSpPr/>
          <p:nvPr/>
        </p:nvSpPr>
        <p:spPr>
          <a:xfrm>
            <a:off x="960340"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6"/>
          <p:cNvSpPr/>
          <p:nvPr/>
        </p:nvSpPr>
        <p:spPr>
          <a:xfrm>
            <a:off x="6995" y="-9377"/>
            <a:ext cx="533294" cy="1349051"/>
          </a:xfrm>
          <a:custGeom>
            <a:rect b="b" l="l" r="r" t="t"/>
            <a:pathLst>
              <a:path extrusionOk="0" h="36804" w="14549">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6"/>
          <p:cNvSpPr/>
          <p:nvPr/>
        </p:nvSpPr>
        <p:spPr>
          <a:xfrm flipH="1">
            <a:off x="8705531" y="1059576"/>
            <a:ext cx="446570" cy="1157765"/>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1" name="Google Shape;12471;p66"/>
          <p:cNvGrpSpPr/>
          <p:nvPr/>
        </p:nvGrpSpPr>
        <p:grpSpPr>
          <a:xfrm flipH="1">
            <a:off x="8445441" y="3568566"/>
            <a:ext cx="290315" cy="659397"/>
            <a:chOff x="3351925" y="3697100"/>
            <a:chExt cx="225750" cy="512750"/>
          </a:xfrm>
        </p:grpSpPr>
        <p:sp>
          <p:nvSpPr>
            <p:cNvPr id="12472" name="Google Shape;12472;p66"/>
            <p:cNvSpPr/>
            <p:nvPr/>
          </p:nvSpPr>
          <p:spPr>
            <a:xfrm>
              <a:off x="3351925" y="3879550"/>
              <a:ext cx="121275" cy="124325"/>
            </a:xfrm>
            <a:custGeom>
              <a:rect b="b" l="l" r="r" t="t"/>
              <a:pathLst>
                <a:path extrusionOk="0" h="4973" w="4851">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6"/>
            <p:cNvSpPr/>
            <p:nvPr/>
          </p:nvSpPr>
          <p:spPr>
            <a:xfrm>
              <a:off x="3418050" y="3751175"/>
              <a:ext cx="121275" cy="113825"/>
            </a:xfrm>
            <a:custGeom>
              <a:rect b="b" l="l" r="r" t="t"/>
              <a:pathLst>
                <a:path extrusionOk="0" h="4553" w="4851">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66"/>
            <p:cNvSpPr/>
            <p:nvPr/>
          </p:nvSpPr>
          <p:spPr>
            <a:xfrm>
              <a:off x="3423350" y="4027750"/>
              <a:ext cx="115975" cy="110225"/>
            </a:xfrm>
            <a:custGeom>
              <a:rect b="b" l="l" r="r" t="t"/>
              <a:pathLst>
                <a:path extrusionOk="0" h="4409" w="4639">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6"/>
            <p:cNvSpPr/>
            <p:nvPr/>
          </p:nvSpPr>
          <p:spPr>
            <a:xfrm>
              <a:off x="3500500" y="3890200"/>
              <a:ext cx="77175" cy="121250"/>
            </a:xfrm>
            <a:custGeom>
              <a:rect b="b" l="l" r="r" t="t"/>
              <a:pathLst>
                <a:path extrusionOk="0" h="4850" w="3087">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6"/>
            <p:cNvSpPr/>
            <p:nvPr/>
          </p:nvSpPr>
          <p:spPr>
            <a:xfrm>
              <a:off x="3550325" y="4093875"/>
              <a:ext cx="27350" cy="115975"/>
            </a:xfrm>
            <a:custGeom>
              <a:rect b="b" l="l" r="r" t="t"/>
              <a:pathLst>
                <a:path extrusionOk="0" h="4639" w="1094">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6"/>
            <p:cNvSpPr/>
            <p:nvPr/>
          </p:nvSpPr>
          <p:spPr>
            <a:xfrm>
              <a:off x="3550325" y="3697100"/>
              <a:ext cx="27350" cy="115975"/>
            </a:xfrm>
            <a:custGeom>
              <a:rect b="b" l="l" r="r" t="t"/>
              <a:pathLst>
                <a:path extrusionOk="0" h="4639" w="1094">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6"/>
            <p:cNvSpPr/>
            <p:nvPr/>
          </p:nvSpPr>
          <p:spPr>
            <a:xfrm>
              <a:off x="3440100" y="4055525"/>
              <a:ext cx="5325" cy="25"/>
            </a:xfrm>
            <a:custGeom>
              <a:rect b="b" l="l" r="r" t="t"/>
              <a:pathLst>
                <a:path extrusionOk="0" h="1" w="213">
                  <a:moveTo>
                    <a:pt x="212" y="0"/>
                  </a:moveTo>
                  <a:lnTo>
                    <a:pt x="1" y="0"/>
                  </a:lnTo>
                  <a:lnTo>
                    <a:pt x="212" y="0"/>
                  </a:lnTo>
                  <a:lnTo>
                    <a:pt x="21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9" name="Google Shape;12479;p66"/>
          <p:cNvSpPr/>
          <p:nvPr/>
        </p:nvSpPr>
        <p:spPr>
          <a:xfrm>
            <a:off x="-6733" y="1711188"/>
            <a:ext cx="478316" cy="1150374"/>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6"/>
          <p:cNvSpPr/>
          <p:nvPr/>
        </p:nvSpPr>
        <p:spPr>
          <a:xfrm>
            <a:off x="8696550" y="419990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6"/>
          <p:cNvSpPr/>
          <p:nvPr/>
        </p:nvSpPr>
        <p:spPr>
          <a:xfrm flipH="1">
            <a:off x="8946413" y="39676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6"/>
          <p:cNvSpPr/>
          <p:nvPr/>
        </p:nvSpPr>
        <p:spPr>
          <a:xfrm flipH="1">
            <a:off x="8875363" y="40170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6"/>
          <p:cNvSpPr/>
          <p:nvPr/>
        </p:nvSpPr>
        <p:spPr>
          <a:xfrm flipH="1">
            <a:off x="8882763" y="39249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4" name="Google Shape;12484;p66"/>
          <p:cNvGrpSpPr/>
          <p:nvPr/>
        </p:nvGrpSpPr>
        <p:grpSpPr>
          <a:xfrm>
            <a:off x="8164934" y="4641054"/>
            <a:ext cx="321997" cy="366152"/>
            <a:chOff x="8114900" y="4591020"/>
            <a:chExt cx="321997" cy="366152"/>
          </a:xfrm>
        </p:grpSpPr>
        <p:sp>
          <p:nvSpPr>
            <p:cNvPr id="12485" name="Google Shape;12485;p66"/>
            <p:cNvSpPr/>
            <p:nvPr/>
          </p:nvSpPr>
          <p:spPr>
            <a:xfrm>
              <a:off x="8232791" y="4725771"/>
              <a:ext cx="74322" cy="9209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6"/>
            <p:cNvSpPr/>
            <p:nvPr/>
          </p:nvSpPr>
          <p:spPr>
            <a:xfrm>
              <a:off x="8176808" y="4861982"/>
              <a:ext cx="80770" cy="86716"/>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6"/>
            <p:cNvSpPr/>
            <p:nvPr/>
          </p:nvSpPr>
          <p:spPr>
            <a:xfrm>
              <a:off x="8170861" y="4591020"/>
              <a:ext cx="74322" cy="87566"/>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6"/>
            <p:cNvSpPr/>
            <p:nvPr/>
          </p:nvSpPr>
          <p:spPr>
            <a:xfrm>
              <a:off x="8114900" y="4744091"/>
              <a:ext cx="68375" cy="86716"/>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6"/>
            <p:cNvSpPr/>
            <p:nvPr/>
          </p:nvSpPr>
          <p:spPr>
            <a:xfrm>
              <a:off x="8356629" y="4744091"/>
              <a:ext cx="80269" cy="7562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6"/>
            <p:cNvSpPr/>
            <p:nvPr/>
          </p:nvSpPr>
          <p:spPr>
            <a:xfrm>
              <a:off x="8325414" y="4888253"/>
              <a:ext cx="74322" cy="6892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6"/>
            <p:cNvSpPr/>
            <p:nvPr/>
          </p:nvSpPr>
          <p:spPr>
            <a:xfrm>
              <a:off x="8319467" y="4605550"/>
              <a:ext cx="61949" cy="70706"/>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6"/>
            <p:cNvSpPr/>
            <p:nvPr/>
          </p:nvSpPr>
          <p:spPr>
            <a:xfrm>
              <a:off x="8362576" y="4793626"/>
              <a:ext cx="61928" cy="31236"/>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6"/>
            <p:cNvSpPr/>
            <p:nvPr/>
          </p:nvSpPr>
          <p:spPr>
            <a:xfrm>
              <a:off x="8226343" y="4601934"/>
              <a:ext cx="18842" cy="37183"/>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6"/>
            <p:cNvSpPr/>
            <p:nvPr/>
          </p:nvSpPr>
          <p:spPr>
            <a:xfrm>
              <a:off x="8331861" y="4929859"/>
              <a:ext cx="24788" cy="24788"/>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6"/>
            <p:cNvSpPr/>
            <p:nvPr/>
          </p:nvSpPr>
          <p:spPr>
            <a:xfrm>
              <a:off x="8201576" y="4645021"/>
              <a:ext cx="6469" cy="6469"/>
            </a:xfrm>
            <a:custGeom>
              <a:rect b="b" l="l" r="r" t="t"/>
              <a:pathLst>
                <a:path extrusionOk="0" h="297" w="297">
                  <a:moveTo>
                    <a:pt x="1" y="1"/>
                  </a:moveTo>
                  <a:lnTo>
                    <a:pt x="1" y="297"/>
                  </a:lnTo>
                  <a:cubicBezTo>
                    <a:pt x="1" y="297"/>
                    <a:pt x="296" y="297"/>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6"/>
            <p:cNvSpPr/>
            <p:nvPr/>
          </p:nvSpPr>
          <p:spPr>
            <a:xfrm>
              <a:off x="8399716" y="4806021"/>
              <a:ext cx="22" cy="6448"/>
            </a:xfrm>
            <a:custGeom>
              <a:rect b="b" l="l" r="r" t="t"/>
              <a:pathLst>
                <a:path extrusionOk="0" h="296" w="1">
                  <a:moveTo>
                    <a:pt x="1" y="0"/>
                  </a:moveTo>
                  <a:lnTo>
                    <a:pt x="1" y="29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BLANK_1_1_1_3_1_1">
    <p:spTree>
      <p:nvGrpSpPr>
        <p:cNvPr id="12497" name="Shape 12497"/>
        <p:cNvGrpSpPr/>
        <p:nvPr/>
      </p:nvGrpSpPr>
      <p:grpSpPr>
        <a:xfrm>
          <a:off x="0" y="0"/>
          <a:ext cx="0" cy="0"/>
          <a:chOff x="0" y="0"/>
          <a:chExt cx="0" cy="0"/>
        </a:xfrm>
      </p:grpSpPr>
      <p:grpSp>
        <p:nvGrpSpPr>
          <p:cNvPr id="12498" name="Google Shape;12498;p67"/>
          <p:cNvGrpSpPr/>
          <p:nvPr/>
        </p:nvGrpSpPr>
        <p:grpSpPr>
          <a:xfrm>
            <a:off x="-18275" y="-52337"/>
            <a:ext cx="9191374" cy="5226625"/>
            <a:chOff x="-35391" y="-52337"/>
            <a:chExt cx="9191374" cy="5226625"/>
          </a:xfrm>
        </p:grpSpPr>
        <p:grpSp>
          <p:nvGrpSpPr>
            <p:cNvPr id="12499" name="Google Shape;12499;p67"/>
            <p:cNvGrpSpPr/>
            <p:nvPr/>
          </p:nvGrpSpPr>
          <p:grpSpPr>
            <a:xfrm>
              <a:off x="5178375" y="-45050"/>
              <a:ext cx="3977608" cy="5216450"/>
              <a:chOff x="5178375" y="-45050"/>
              <a:chExt cx="3977608" cy="5216450"/>
            </a:xfrm>
          </p:grpSpPr>
          <p:grpSp>
            <p:nvGrpSpPr>
              <p:cNvPr id="12500" name="Google Shape;12500;p67"/>
              <p:cNvGrpSpPr/>
              <p:nvPr/>
            </p:nvGrpSpPr>
            <p:grpSpPr>
              <a:xfrm>
                <a:off x="5178375" y="-45050"/>
                <a:ext cx="3977608" cy="5216450"/>
                <a:chOff x="5178375" y="-51179"/>
                <a:chExt cx="3977608" cy="5216450"/>
              </a:xfrm>
            </p:grpSpPr>
            <p:sp>
              <p:nvSpPr>
                <p:cNvPr id="12501" name="Google Shape;12501;p6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6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3" name="Google Shape;12533;p6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7" name="Google Shape;12537;p67"/>
            <p:cNvGrpSpPr/>
            <p:nvPr/>
          </p:nvGrpSpPr>
          <p:grpSpPr>
            <a:xfrm>
              <a:off x="-35391" y="-52337"/>
              <a:ext cx="5221525" cy="5226625"/>
              <a:chOff x="1190625" y="238125"/>
              <a:chExt cx="5221525" cy="5226625"/>
            </a:xfrm>
          </p:grpSpPr>
          <p:sp>
            <p:nvSpPr>
              <p:cNvPr id="12538" name="Google Shape;12538;p6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6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6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79" name="Google Shape;12579;p67"/>
          <p:cNvSpPr/>
          <p:nvPr/>
        </p:nvSpPr>
        <p:spPr>
          <a:xfrm flipH="1">
            <a:off x="8894975" y="15349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7"/>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7"/>
          <p:cNvSpPr/>
          <p:nvPr/>
        </p:nvSpPr>
        <p:spPr>
          <a:xfrm flipH="1">
            <a:off x="-8573" y="29460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7"/>
          <p:cNvSpPr/>
          <p:nvPr/>
        </p:nvSpPr>
        <p:spPr>
          <a:xfrm flipH="1">
            <a:off x="5" y="2088475"/>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7"/>
          <p:cNvSpPr/>
          <p:nvPr/>
        </p:nvSpPr>
        <p:spPr>
          <a:xfrm flipH="1">
            <a:off x="4" y="2271407"/>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7"/>
          <p:cNvSpPr/>
          <p:nvPr/>
        </p:nvSpPr>
        <p:spPr>
          <a:xfrm flipH="1">
            <a:off x="-28283" y="2463534"/>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7"/>
          <p:cNvSpPr/>
          <p:nvPr/>
        </p:nvSpPr>
        <p:spPr>
          <a:xfrm>
            <a:off x="4027000" y="827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7"/>
          <p:cNvSpPr/>
          <p:nvPr/>
        </p:nvSpPr>
        <p:spPr>
          <a:xfrm>
            <a:off x="4091250" y="2086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7"/>
          <p:cNvSpPr/>
          <p:nvPr/>
        </p:nvSpPr>
        <p:spPr>
          <a:xfrm>
            <a:off x="4176525" y="1092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7"/>
          <p:cNvSpPr/>
          <p:nvPr/>
        </p:nvSpPr>
        <p:spPr>
          <a:xfrm>
            <a:off x="3941725" y="2051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7"/>
          <p:cNvSpPr/>
          <p:nvPr/>
        </p:nvSpPr>
        <p:spPr>
          <a:xfrm>
            <a:off x="4027000" y="3114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7"/>
          <p:cNvSpPr/>
          <p:nvPr/>
        </p:nvSpPr>
        <p:spPr>
          <a:xfrm>
            <a:off x="4154900" y="3416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7"/>
          <p:cNvSpPr/>
          <p:nvPr/>
        </p:nvSpPr>
        <p:spPr>
          <a:xfrm>
            <a:off x="-26089"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7"/>
          <p:cNvSpPr/>
          <p:nvPr/>
        </p:nvSpPr>
        <p:spPr>
          <a:xfrm>
            <a:off x="4247575" y="2261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7"/>
          <p:cNvSpPr/>
          <p:nvPr/>
        </p:nvSpPr>
        <p:spPr>
          <a:xfrm>
            <a:off x="4148100" y="3614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7"/>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7"/>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7"/>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7"/>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7"/>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7"/>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7"/>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7"/>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7"/>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7"/>
          <p:cNvSpPr/>
          <p:nvPr/>
        </p:nvSpPr>
        <p:spPr>
          <a:xfrm>
            <a:off x="415800" y="4646275"/>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7"/>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7"/>
          <p:cNvSpPr/>
          <p:nvPr/>
        </p:nvSpPr>
        <p:spPr>
          <a:xfrm>
            <a:off x="387238" y="21983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7"/>
          <p:cNvSpPr/>
          <p:nvPr/>
        </p:nvSpPr>
        <p:spPr>
          <a:xfrm>
            <a:off x="521963" y="20960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7"/>
          <p:cNvSpPr/>
          <p:nvPr/>
        </p:nvSpPr>
        <p:spPr>
          <a:xfrm>
            <a:off x="486738" y="21914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7"/>
          <p:cNvSpPr/>
          <p:nvPr/>
        </p:nvSpPr>
        <p:spPr>
          <a:xfrm>
            <a:off x="444088" y="21062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7"/>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7"/>
          <p:cNvSpPr/>
          <p:nvPr/>
        </p:nvSpPr>
        <p:spPr>
          <a:xfrm>
            <a:off x="520998" y="334293"/>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7"/>
          <p:cNvSpPr/>
          <p:nvPr/>
        </p:nvSpPr>
        <p:spPr>
          <a:xfrm>
            <a:off x="535198" y="132868"/>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7"/>
          <p:cNvSpPr/>
          <p:nvPr/>
        </p:nvSpPr>
        <p:spPr>
          <a:xfrm>
            <a:off x="357273" y="232343"/>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67"/>
          <p:cNvGrpSpPr/>
          <p:nvPr/>
        </p:nvGrpSpPr>
        <p:grpSpPr>
          <a:xfrm>
            <a:off x="8683159" y="3570713"/>
            <a:ext cx="334285" cy="293539"/>
            <a:chOff x="8461775" y="2172211"/>
            <a:chExt cx="383750" cy="336975"/>
          </a:xfrm>
        </p:grpSpPr>
        <p:sp>
          <p:nvSpPr>
            <p:cNvPr id="12614" name="Google Shape;12614;p67"/>
            <p:cNvSpPr/>
            <p:nvPr/>
          </p:nvSpPr>
          <p:spPr>
            <a:xfrm>
              <a:off x="8547050" y="21722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7"/>
            <p:cNvSpPr/>
            <p:nvPr/>
          </p:nvSpPr>
          <p:spPr>
            <a:xfrm>
              <a:off x="8611300" y="22981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7"/>
            <p:cNvSpPr/>
            <p:nvPr/>
          </p:nvSpPr>
          <p:spPr>
            <a:xfrm>
              <a:off x="8696575" y="21987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7"/>
            <p:cNvSpPr/>
            <p:nvPr/>
          </p:nvSpPr>
          <p:spPr>
            <a:xfrm>
              <a:off x="8461775" y="22946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7"/>
            <p:cNvSpPr/>
            <p:nvPr/>
          </p:nvSpPr>
          <p:spPr>
            <a:xfrm>
              <a:off x="8547050" y="24009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7"/>
            <p:cNvSpPr/>
            <p:nvPr/>
          </p:nvSpPr>
          <p:spPr>
            <a:xfrm>
              <a:off x="8674950" y="24311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7"/>
            <p:cNvSpPr/>
            <p:nvPr/>
          </p:nvSpPr>
          <p:spPr>
            <a:xfrm>
              <a:off x="8767625" y="23156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7"/>
            <p:cNvSpPr/>
            <p:nvPr/>
          </p:nvSpPr>
          <p:spPr>
            <a:xfrm>
              <a:off x="8668150" y="24509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2" name="Google Shape;12622;p67"/>
          <p:cNvSpPr/>
          <p:nvPr/>
        </p:nvSpPr>
        <p:spPr>
          <a:xfrm>
            <a:off x="6735054"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3" name="Google Shape;12623;p67"/>
          <p:cNvGrpSpPr/>
          <p:nvPr/>
        </p:nvGrpSpPr>
        <p:grpSpPr>
          <a:xfrm>
            <a:off x="5478201" y="4685225"/>
            <a:ext cx="668025" cy="291675"/>
            <a:chOff x="5478201" y="4685225"/>
            <a:chExt cx="668025" cy="291675"/>
          </a:xfrm>
        </p:grpSpPr>
        <p:sp>
          <p:nvSpPr>
            <p:cNvPr id="12624" name="Google Shape;12624;p67"/>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7"/>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7"/>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7"/>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7"/>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7"/>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7"/>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1" name="Google Shape;12631;p67"/>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7"/>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7"/>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7"/>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7"/>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6" name="Google Shape;12636;p67"/>
          <p:cNvGrpSpPr/>
          <p:nvPr/>
        </p:nvGrpSpPr>
        <p:grpSpPr>
          <a:xfrm>
            <a:off x="6317941" y="4780925"/>
            <a:ext cx="142150" cy="237625"/>
            <a:chOff x="8498516" y="2700150"/>
            <a:chExt cx="142150" cy="237625"/>
          </a:xfrm>
        </p:grpSpPr>
        <p:sp>
          <p:nvSpPr>
            <p:cNvPr id="12637" name="Google Shape;12637;p67"/>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7"/>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7"/>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7"/>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7"/>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7"/>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7"/>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7"/>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7"/>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7"/>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7" name="Google Shape;12647;p67"/>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7"/>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7"/>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7"/>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7"/>
          <p:cNvSpPr/>
          <p:nvPr/>
        </p:nvSpPr>
        <p:spPr>
          <a:xfrm>
            <a:off x="4507613" y="92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7"/>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7"/>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7"/>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7"/>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7"/>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7"/>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7"/>
          <p:cNvSpPr/>
          <p:nvPr/>
        </p:nvSpPr>
        <p:spPr>
          <a:xfrm>
            <a:off x="7603711" y="4808125"/>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7"/>
          <p:cNvSpPr/>
          <p:nvPr/>
        </p:nvSpPr>
        <p:spPr>
          <a:xfrm>
            <a:off x="7736217" y="4902592"/>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7"/>
          <p:cNvSpPr/>
          <p:nvPr/>
        </p:nvSpPr>
        <p:spPr>
          <a:xfrm>
            <a:off x="7742580" y="4669257"/>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7"/>
          <p:cNvSpPr/>
          <p:nvPr/>
        </p:nvSpPr>
        <p:spPr>
          <a:xfrm>
            <a:off x="7881984" y="4808125"/>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7"/>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7"/>
          <p:cNvSpPr/>
          <p:nvPr/>
        </p:nvSpPr>
        <p:spPr>
          <a:xfrm>
            <a:off x="82675" y="3180588"/>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7"/>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7"/>
          <p:cNvSpPr/>
          <p:nvPr/>
        </p:nvSpPr>
        <p:spPr>
          <a:xfrm>
            <a:off x="213175" y="355455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7"/>
          <p:cNvSpPr/>
          <p:nvPr/>
        </p:nvSpPr>
        <p:spPr>
          <a:xfrm>
            <a:off x="1487200" y="231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7"/>
          <p:cNvSpPr/>
          <p:nvPr/>
        </p:nvSpPr>
        <p:spPr>
          <a:xfrm>
            <a:off x="1678800" y="195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7"/>
          <p:cNvSpPr/>
          <p:nvPr/>
        </p:nvSpPr>
        <p:spPr>
          <a:xfrm>
            <a:off x="1650375" y="351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7"/>
          <p:cNvSpPr/>
          <p:nvPr/>
        </p:nvSpPr>
        <p:spPr>
          <a:xfrm>
            <a:off x="1828300" y="287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7"/>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7"/>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7"/>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7"/>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7"/>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7"/>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67"/>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7"/>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7"/>
          <p:cNvSpPr/>
          <p:nvPr/>
        </p:nvSpPr>
        <p:spPr>
          <a:xfrm>
            <a:off x="422500" y="293267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7"/>
          <p:cNvSpPr/>
          <p:nvPr/>
        </p:nvSpPr>
        <p:spPr>
          <a:xfrm>
            <a:off x="500950" y="298212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7"/>
          <p:cNvSpPr/>
          <p:nvPr/>
        </p:nvSpPr>
        <p:spPr>
          <a:xfrm>
            <a:off x="493550" y="289002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67"/>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7"/>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7"/>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7"/>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7"/>
          <p:cNvSpPr/>
          <p:nvPr/>
        </p:nvSpPr>
        <p:spPr>
          <a:xfrm flipH="1">
            <a:off x="5101088" y="4790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7"/>
          <p:cNvSpPr/>
          <p:nvPr/>
        </p:nvSpPr>
        <p:spPr>
          <a:xfrm flipH="1">
            <a:off x="5030038" y="4840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7"/>
          <p:cNvSpPr/>
          <p:nvPr/>
        </p:nvSpPr>
        <p:spPr>
          <a:xfrm flipH="1">
            <a:off x="5037438" y="4748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7"/>
          <p:cNvSpPr/>
          <p:nvPr/>
        </p:nvSpPr>
        <p:spPr>
          <a:xfrm>
            <a:off x="2332188" y="48600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7"/>
          <p:cNvSpPr/>
          <p:nvPr/>
        </p:nvSpPr>
        <p:spPr>
          <a:xfrm>
            <a:off x="2183238" y="48742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7"/>
          <p:cNvSpPr/>
          <p:nvPr/>
        </p:nvSpPr>
        <p:spPr>
          <a:xfrm>
            <a:off x="2246913" y="47990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7"/>
          <p:cNvSpPr/>
          <p:nvPr/>
        </p:nvSpPr>
        <p:spPr>
          <a:xfrm>
            <a:off x="2268513" y="49231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7"/>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7"/>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7"/>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7"/>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7"/>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7"/>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7"/>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67"/>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7"/>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7"/>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7"/>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3" name="Google Shape;12703;p67"/>
          <p:cNvGrpSpPr/>
          <p:nvPr/>
        </p:nvGrpSpPr>
        <p:grpSpPr>
          <a:xfrm>
            <a:off x="347963" y="1488138"/>
            <a:ext cx="163175" cy="249025"/>
            <a:chOff x="347963" y="1488138"/>
            <a:chExt cx="163175" cy="249025"/>
          </a:xfrm>
        </p:grpSpPr>
        <p:sp>
          <p:nvSpPr>
            <p:cNvPr id="12704" name="Google Shape;12704;p67"/>
            <p:cNvSpPr/>
            <p:nvPr/>
          </p:nvSpPr>
          <p:spPr>
            <a:xfrm>
              <a:off x="447438" y="17068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7"/>
            <p:cNvSpPr/>
            <p:nvPr/>
          </p:nvSpPr>
          <p:spPr>
            <a:xfrm>
              <a:off x="468463" y="15666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7"/>
            <p:cNvSpPr/>
            <p:nvPr/>
          </p:nvSpPr>
          <p:spPr>
            <a:xfrm>
              <a:off x="347963" y="16018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7"/>
            <p:cNvSpPr/>
            <p:nvPr/>
          </p:nvSpPr>
          <p:spPr>
            <a:xfrm>
              <a:off x="390588" y="14881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8" name="Google Shape;12708;p67"/>
          <p:cNvSpPr/>
          <p:nvPr/>
        </p:nvSpPr>
        <p:spPr>
          <a:xfrm>
            <a:off x="834352" y="-6257"/>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7"/>
          <p:cNvSpPr/>
          <p:nvPr/>
        </p:nvSpPr>
        <p:spPr>
          <a:xfrm>
            <a:off x="1715688" y="-4231"/>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7"/>
          <p:cNvSpPr/>
          <p:nvPr/>
        </p:nvSpPr>
        <p:spPr>
          <a:xfrm>
            <a:off x="8605374" y="3999958"/>
            <a:ext cx="533308" cy="116793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7"/>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2712" name="Google Shape;12712;p67"/>
          <p:cNvSpPr/>
          <p:nvPr/>
        </p:nvSpPr>
        <p:spPr>
          <a:xfrm>
            <a:off x="8320975" y="48975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7"/>
          <p:cNvSpPr/>
          <p:nvPr/>
        </p:nvSpPr>
        <p:spPr>
          <a:xfrm>
            <a:off x="8425294" y="49632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7"/>
          <p:cNvSpPr/>
          <p:nvPr/>
        </p:nvSpPr>
        <p:spPr>
          <a:xfrm>
            <a:off x="8415454" y="48408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7"/>
          <p:cNvSpPr/>
          <p:nvPr/>
        </p:nvSpPr>
        <p:spPr>
          <a:xfrm>
            <a:off x="8587675" y="22714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BLANK_1_1_1_3_1_1_1">
    <p:spTree>
      <p:nvGrpSpPr>
        <p:cNvPr id="12716" name="Shape 12716"/>
        <p:cNvGrpSpPr/>
        <p:nvPr/>
      </p:nvGrpSpPr>
      <p:grpSpPr>
        <a:xfrm>
          <a:off x="0" y="0"/>
          <a:ext cx="0" cy="0"/>
          <a:chOff x="0" y="0"/>
          <a:chExt cx="0" cy="0"/>
        </a:xfrm>
      </p:grpSpPr>
      <p:grpSp>
        <p:nvGrpSpPr>
          <p:cNvPr id="12717" name="Google Shape;12717;p68"/>
          <p:cNvGrpSpPr/>
          <p:nvPr/>
        </p:nvGrpSpPr>
        <p:grpSpPr>
          <a:xfrm>
            <a:off x="-18275" y="-52337"/>
            <a:ext cx="9191374" cy="5226625"/>
            <a:chOff x="-35391" y="-52337"/>
            <a:chExt cx="9191374" cy="5226625"/>
          </a:xfrm>
        </p:grpSpPr>
        <p:grpSp>
          <p:nvGrpSpPr>
            <p:cNvPr id="12718" name="Google Shape;12718;p68"/>
            <p:cNvGrpSpPr/>
            <p:nvPr/>
          </p:nvGrpSpPr>
          <p:grpSpPr>
            <a:xfrm>
              <a:off x="5178375" y="-45050"/>
              <a:ext cx="3977608" cy="5216450"/>
              <a:chOff x="5178375" y="-45050"/>
              <a:chExt cx="3977608" cy="5216450"/>
            </a:xfrm>
          </p:grpSpPr>
          <p:grpSp>
            <p:nvGrpSpPr>
              <p:cNvPr id="12719" name="Google Shape;12719;p68"/>
              <p:cNvGrpSpPr/>
              <p:nvPr/>
            </p:nvGrpSpPr>
            <p:grpSpPr>
              <a:xfrm>
                <a:off x="5178375" y="-45050"/>
                <a:ext cx="3977608" cy="5216450"/>
                <a:chOff x="5178375" y="-51179"/>
                <a:chExt cx="3977608" cy="5216450"/>
              </a:xfrm>
            </p:grpSpPr>
            <p:sp>
              <p:nvSpPr>
                <p:cNvPr id="12720" name="Google Shape;12720;p6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6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6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2" name="Google Shape;12752;p6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68"/>
            <p:cNvGrpSpPr/>
            <p:nvPr/>
          </p:nvGrpSpPr>
          <p:grpSpPr>
            <a:xfrm>
              <a:off x="-35391" y="-52337"/>
              <a:ext cx="5221525" cy="5226625"/>
              <a:chOff x="1190625" y="238125"/>
              <a:chExt cx="5221525" cy="5226625"/>
            </a:xfrm>
          </p:grpSpPr>
          <p:sp>
            <p:nvSpPr>
              <p:cNvPr id="12757" name="Google Shape;12757;p6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6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6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798" name="Google Shape;12798;p68"/>
          <p:cNvSpPr/>
          <p:nvPr/>
        </p:nvSpPr>
        <p:spPr>
          <a:xfrm>
            <a:off x="4474904" y="-11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8"/>
          <p:cNvSpPr/>
          <p:nvPr/>
        </p:nvSpPr>
        <p:spPr>
          <a:xfrm>
            <a:off x="4132116" y="-109137"/>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8"/>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2801" name="Google Shape;12801;p68"/>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8"/>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8"/>
          <p:cNvSpPr/>
          <p:nvPr/>
        </p:nvSpPr>
        <p:spPr>
          <a:xfrm flipH="1">
            <a:off x="-8559" y="1973474"/>
            <a:ext cx="588509" cy="128882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8"/>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8"/>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8"/>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8"/>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8"/>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8"/>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8"/>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8"/>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8"/>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8"/>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8"/>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8"/>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8"/>
          <p:cNvSpPr/>
          <p:nvPr/>
        </p:nvSpPr>
        <p:spPr>
          <a:xfrm>
            <a:off x="8768779" y="13439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8"/>
          <p:cNvSpPr/>
          <p:nvPr/>
        </p:nvSpPr>
        <p:spPr>
          <a:xfrm>
            <a:off x="8847229" y="13555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8"/>
          <p:cNvSpPr/>
          <p:nvPr/>
        </p:nvSpPr>
        <p:spPr>
          <a:xfrm>
            <a:off x="8804579" y="14346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8"/>
          <p:cNvSpPr/>
          <p:nvPr/>
        </p:nvSpPr>
        <p:spPr>
          <a:xfrm>
            <a:off x="8875654" y="14508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8"/>
          <p:cNvSpPr/>
          <p:nvPr/>
        </p:nvSpPr>
        <p:spPr>
          <a:xfrm>
            <a:off x="8847229" y="12661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8"/>
          <p:cNvSpPr/>
          <p:nvPr/>
        </p:nvSpPr>
        <p:spPr>
          <a:xfrm>
            <a:off x="8918279" y="13513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8"/>
          <p:cNvSpPr/>
          <p:nvPr/>
        </p:nvSpPr>
        <p:spPr>
          <a:xfrm>
            <a:off x="8918279" y="12661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8"/>
          <p:cNvSpPr/>
          <p:nvPr/>
        </p:nvSpPr>
        <p:spPr>
          <a:xfrm>
            <a:off x="8996179" y="13087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8"/>
          <p:cNvSpPr/>
          <p:nvPr/>
        </p:nvSpPr>
        <p:spPr>
          <a:xfrm>
            <a:off x="8960929" y="14191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8"/>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8"/>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8"/>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8"/>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8"/>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8"/>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8"/>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8"/>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8"/>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8"/>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8"/>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8"/>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8"/>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8"/>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8"/>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8"/>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8"/>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8"/>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8"/>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8"/>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8"/>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8"/>
          <p:cNvSpPr/>
          <p:nvPr/>
        </p:nvSpPr>
        <p:spPr>
          <a:xfrm>
            <a:off x="8657741" y="27763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8"/>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8"/>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8"/>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8"/>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68"/>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8"/>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8"/>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8"/>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8"/>
          <p:cNvSpPr/>
          <p:nvPr/>
        </p:nvSpPr>
        <p:spPr>
          <a:xfrm>
            <a:off x="8728791" y="29258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8"/>
          <p:cNvSpPr/>
          <p:nvPr/>
        </p:nvSpPr>
        <p:spPr>
          <a:xfrm>
            <a:off x="8665116" y="27979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8"/>
          <p:cNvSpPr/>
          <p:nvPr/>
        </p:nvSpPr>
        <p:spPr>
          <a:xfrm>
            <a:off x="8650916" y="29400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8" name="Google Shape;12858;p68"/>
          <p:cNvGrpSpPr/>
          <p:nvPr/>
        </p:nvGrpSpPr>
        <p:grpSpPr>
          <a:xfrm>
            <a:off x="5257338" y="4685225"/>
            <a:ext cx="668025" cy="291675"/>
            <a:chOff x="5478201" y="4685225"/>
            <a:chExt cx="668025" cy="291675"/>
          </a:xfrm>
        </p:grpSpPr>
        <p:sp>
          <p:nvSpPr>
            <p:cNvPr id="12859" name="Google Shape;12859;p68"/>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8"/>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8"/>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8"/>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8"/>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8"/>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8"/>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6" name="Google Shape;12866;p68"/>
          <p:cNvSpPr/>
          <p:nvPr/>
        </p:nvSpPr>
        <p:spPr>
          <a:xfrm>
            <a:off x="3219263"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8"/>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8"/>
          <p:cNvSpPr/>
          <p:nvPr/>
        </p:nvSpPr>
        <p:spPr>
          <a:xfrm>
            <a:off x="8819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8"/>
          <p:cNvSpPr/>
          <p:nvPr/>
        </p:nvSpPr>
        <p:spPr>
          <a:xfrm>
            <a:off x="10311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8"/>
          <p:cNvSpPr/>
          <p:nvPr/>
        </p:nvSpPr>
        <p:spPr>
          <a:xfrm>
            <a:off x="11900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8"/>
          <p:cNvSpPr/>
          <p:nvPr/>
        </p:nvSpPr>
        <p:spPr>
          <a:xfrm>
            <a:off x="8700366" y="28332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8"/>
          <p:cNvSpPr/>
          <p:nvPr/>
        </p:nvSpPr>
        <p:spPr>
          <a:xfrm>
            <a:off x="8686166" y="28189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8"/>
          <p:cNvSpPr/>
          <p:nvPr/>
        </p:nvSpPr>
        <p:spPr>
          <a:xfrm>
            <a:off x="8671941" y="29400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8"/>
          <p:cNvSpPr/>
          <p:nvPr/>
        </p:nvSpPr>
        <p:spPr>
          <a:xfrm>
            <a:off x="8665116" y="29326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8"/>
          <p:cNvSpPr/>
          <p:nvPr/>
        </p:nvSpPr>
        <p:spPr>
          <a:xfrm>
            <a:off x="8686166" y="28121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8"/>
          <p:cNvSpPr/>
          <p:nvPr/>
        </p:nvSpPr>
        <p:spPr>
          <a:xfrm>
            <a:off x="8679341" y="28047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8"/>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8"/>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8"/>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8"/>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8"/>
          <p:cNvSpPr/>
          <p:nvPr/>
        </p:nvSpPr>
        <p:spPr>
          <a:xfrm>
            <a:off x="8462838" y="14784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8"/>
          <p:cNvSpPr/>
          <p:nvPr/>
        </p:nvSpPr>
        <p:spPr>
          <a:xfrm>
            <a:off x="6197622" y="4871783"/>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8"/>
          <p:cNvSpPr/>
          <p:nvPr/>
        </p:nvSpPr>
        <p:spPr>
          <a:xfrm>
            <a:off x="6076221" y="4707650"/>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8"/>
          <p:cNvSpPr/>
          <p:nvPr/>
        </p:nvSpPr>
        <p:spPr>
          <a:xfrm>
            <a:off x="6234032" y="4938303"/>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8"/>
          <p:cNvSpPr/>
          <p:nvPr/>
        </p:nvSpPr>
        <p:spPr>
          <a:xfrm>
            <a:off x="6106801" y="4774662"/>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8"/>
          <p:cNvSpPr/>
          <p:nvPr/>
        </p:nvSpPr>
        <p:spPr>
          <a:xfrm>
            <a:off x="6100501" y="4804772"/>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8"/>
          <p:cNvSpPr/>
          <p:nvPr/>
        </p:nvSpPr>
        <p:spPr>
          <a:xfrm>
            <a:off x="6143232" y="4768341"/>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8"/>
          <p:cNvSpPr/>
          <p:nvPr/>
        </p:nvSpPr>
        <p:spPr>
          <a:xfrm>
            <a:off x="5110566" y="-10450"/>
            <a:ext cx="1072593" cy="48032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8"/>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8"/>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8"/>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8"/>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3" name="Google Shape;12893;p68"/>
          <p:cNvGrpSpPr/>
          <p:nvPr/>
        </p:nvGrpSpPr>
        <p:grpSpPr>
          <a:xfrm>
            <a:off x="8476450" y="3381125"/>
            <a:ext cx="390575" cy="567150"/>
            <a:chOff x="9202700" y="3272263"/>
            <a:chExt cx="390575" cy="567150"/>
          </a:xfrm>
        </p:grpSpPr>
        <p:sp>
          <p:nvSpPr>
            <p:cNvPr id="12894" name="Google Shape;12894;p68"/>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8"/>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8"/>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8"/>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8"/>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8"/>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8"/>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8"/>
            <p:cNvSpPr/>
            <p:nvPr/>
          </p:nvSpPr>
          <p:spPr>
            <a:xfrm>
              <a:off x="9472750"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2" name="Google Shape;12902;p68"/>
          <p:cNvSpPr/>
          <p:nvPr/>
        </p:nvSpPr>
        <p:spPr>
          <a:xfrm>
            <a:off x="64431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8"/>
          <p:cNvSpPr/>
          <p:nvPr/>
        </p:nvSpPr>
        <p:spPr>
          <a:xfrm>
            <a:off x="65633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8"/>
          <p:cNvSpPr/>
          <p:nvPr/>
        </p:nvSpPr>
        <p:spPr>
          <a:xfrm>
            <a:off x="66967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8"/>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8"/>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8"/>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8"/>
          <p:cNvSpPr/>
          <p:nvPr/>
        </p:nvSpPr>
        <p:spPr>
          <a:xfrm>
            <a:off x="65756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8"/>
          <p:cNvSpPr/>
          <p:nvPr/>
        </p:nvSpPr>
        <p:spPr>
          <a:xfrm flipH="1" rot="10800000">
            <a:off x="3474025" y="796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8"/>
          <p:cNvSpPr/>
          <p:nvPr/>
        </p:nvSpPr>
        <p:spPr>
          <a:xfrm flipH="1" rot="10800000">
            <a:off x="3495050" y="207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8"/>
          <p:cNvSpPr/>
          <p:nvPr/>
        </p:nvSpPr>
        <p:spPr>
          <a:xfrm flipH="1" rot="10800000">
            <a:off x="3374550" y="172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8"/>
          <p:cNvSpPr/>
          <p:nvPr/>
        </p:nvSpPr>
        <p:spPr>
          <a:xfrm flipH="1" rot="10800000">
            <a:off x="3417175" y="292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8"/>
          <p:cNvSpPr/>
          <p:nvPr/>
        </p:nvSpPr>
        <p:spPr>
          <a:xfrm>
            <a:off x="1681141"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8"/>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8"/>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8"/>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8"/>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8"/>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8"/>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8"/>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8"/>
          <p:cNvSpPr/>
          <p:nvPr/>
        </p:nvSpPr>
        <p:spPr>
          <a:xfrm>
            <a:off x="20019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8"/>
          <p:cNvSpPr/>
          <p:nvPr/>
        </p:nvSpPr>
        <p:spPr>
          <a:xfrm>
            <a:off x="20730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8"/>
          <p:cNvSpPr/>
          <p:nvPr/>
        </p:nvSpPr>
        <p:spPr>
          <a:xfrm>
            <a:off x="20093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8"/>
          <p:cNvSpPr/>
          <p:nvPr/>
        </p:nvSpPr>
        <p:spPr>
          <a:xfrm>
            <a:off x="19951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8"/>
          <p:cNvSpPr/>
          <p:nvPr/>
        </p:nvSpPr>
        <p:spPr>
          <a:xfrm>
            <a:off x="20446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8"/>
          <p:cNvSpPr/>
          <p:nvPr/>
        </p:nvSpPr>
        <p:spPr>
          <a:xfrm>
            <a:off x="20304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8"/>
          <p:cNvSpPr/>
          <p:nvPr/>
        </p:nvSpPr>
        <p:spPr>
          <a:xfrm>
            <a:off x="20161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8"/>
          <p:cNvSpPr/>
          <p:nvPr/>
        </p:nvSpPr>
        <p:spPr>
          <a:xfrm>
            <a:off x="20093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8"/>
          <p:cNvSpPr/>
          <p:nvPr/>
        </p:nvSpPr>
        <p:spPr>
          <a:xfrm>
            <a:off x="2030404" y="109363"/>
            <a:ext cx="25" cy="6850"/>
          </a:xfrm>
          <a:custGeom>
            <a:rect b="b" l="l" r="r" t="t"/>
            <a:pathLst>
              <a:path extrusionOk="0" h="274" w="1">
                <a:moveTo>
                  <a:pt x="0" y="27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8"/>
          <p:cNvSpPr/>
          <p:nvPr/>
        </p:nvSpPr>
        <p:spPr>
          <a:xfrm>
            <a:off x="2023579" y="101988"/>
            <a:ext cx="6850" cy="7400"/>
          </a:xfrm>
          <a:custGeom>
            <a:rect b="b" l="l" r="r" t="t"/>
            <a:pathLst>
              <a:path extrusionOk="0" h="296" w="274">
                <a:moveTo>
                  <a:pt x="0" y="0"/>
                </a:moveTo>
                <a:cubicBezTo>
                  <a:pt x="0" y="296"/>
                  <a:pt x="0" y="296"/>
                  <a:pt x="273" y="296"/>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8"/>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8"/>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8"/>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8"/>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8"/>
          <p:cNvSpPr/>
          <p:nvPr/>
        </p:nvSpPr>
        <p:spPr>
          <a:xfrm>
            <a:off x="2641890"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8"/>
          <p:cNvSpPr/>
          <p:nvPr/>
        </p:nvSpPr>
        <p:spPr>
          <a:xfrm>
            <a:off x="1995162"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8"/>
          <p:cNvSpPr/>
          <p:nvPr/>
        </p:nvSpPr>
        <p:spPr>
          <a:xfrm>
            <a:off x="8396563" y="390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8"/>
          <p:cNvSpPr/>
          <p:nvPr/>
        </p:nvSpPr>
        <p:spPr>
          <a:xfrm>
            <a:off x="8531288" y="288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8"/>
          <p:cNvSpPr/>
          <p:nvPr/>
        </p:nvSpPr>
        <p:spPr>
          <a:xfrm>
            <a:off x="8496063" y="383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8"/>
          <p:cNvSpPr/>
          <p:nvPr/>
        </p:nvSpPr>
        <p:spPr>
          <a:xfrm>
            <a:off x="8453413" y="298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8"/>
          <p:cNvSpPr/>
          <p:nvPr/>
        </p:nvSpPr>
        <p:spPr>
          <a:xfrm>
            <a:off x="2337013" y="324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8"/>
          <p:cNvSpPr/>
          <p:nvPr/>
        </p:nvSpPr>
        <p:spPr>
          <a:xfrm>
            <a:off x="2415463" y="374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8"/>
          <p:cNvSpPr/>
          <p:nvPr/>
        </p:nvSpPr>
        <p:spPr>
          <a:xfrm>
            <a:off x="2408063" y="282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4" name="Google Shape;12944;p68"/>
          <p:cNvGrpSpPr/>
          <p:nvPr/>
        </p:nvGrpSpPr>
        <p:grpSpPr>
          <a:xfrm>
            <a:off x="6377133" y="60996"/>
            <a:ext cx="261282" cy="382863"/>
            <a:chOff x="8606645" y="4347503"/>
            <a:chExt cx="410240" cy="601134"/>
          </a:xfrm>
        </p:grpSpPr>
        <p:sp>
          <p:nvSpPr>
            <p:cNvPr id="12945" name="Google Shape;12945;p68"/>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8"/>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8"/>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8"/>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8"/>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8"/>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8"/>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8"/>
            <p:cNvSpPr/>
            <p:nvPr/>
          </p:nvSpPr>
          <p:spPr>
            <a:xfrm>
              <a:off x="8934518" y="4775920"/>
              <a:ext cx="9516" cy="32"/>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8"/>
            <p:cNvSpPr/>
            <p:nvPr/>
          </p:nvSpPr>
          <p:spPr>
            <a:xfrm>
              <a:off x="8952749" y="4766468"/>
              <a:ext cx="32" cy="9484"/>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8"/>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8"/>
            <p:cNvSpPr/>
            <p:nvPr/>
          </p:nvSpPr>
          <p:spPr>
            <a:xfrm>
              <a:off x="8925803" y="475772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8"/>
            <p:cNvSpPr/>
            <p:nvPr/>
          </p:nvSpPr>
          <p:spPr>
            <a:xfrm>
              <a:off x="8925803" y="472129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8"/>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8"/>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9" name="Google Shape;12959;p68"/>
          <p:cNvSpPr/>
          <p:nvPr/>
        </p:nvSpPr>
        <p:spPr>
          <a:xfrm>
            <a:off x="37490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8"/>
          <p:cNvSpPr/>
          <p:nvPr/>
        </p:nvSpPr>
        <p:spPr>
          <a:xfrm>
            <a:off x="38769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8"/>
          <p:cNvSpPr/>
          <p:nvPr/>
        </p:nvSpPr>
        <p:spPr>
          <a:xfrm>
            <a:off x="4019062"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8"/>
          <p:cNvSpPr/>
          <p:nvPr/>
        </p:nvSpPr>
        <p:spPr>
          <a:xfrm flipH="1">
            <a:off x="4920879" y="226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8"/>
          <p:cNvSpPr/>
          <p:nvPr/>
        </p:nvSpPr>
        <p:spPr>
          <a:xfrm flipH="1">
            <a:off x="4842429" y="238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8"/>
          <p:cNvSpPr/>
          <p:nvPr/>
        </p:nvSpPr>
        <p:spPr>
          <a:xfrm flipH="1">
            <a:off x="4885054" y="317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8"/>
          <p:cNvSpPr/>
          <p:nvPr/>
        </p:nvSpPr>
        <p:spPr>
          <a:xfrm flipH="1">
            <a:off x="4807179" y="333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8"/>
          <p:cNvSpPr/>
          <p:nvPr/>
        </p:nvSpPr>
        <p:spPr>
          <a:xfrm flipH="1">
            <a:off x="4849804" y="149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8"/>
          <p:cNvSpPr/>
          <p:nvPr/>
        </p:nvSpPr>
        <p:spPr>
          <a:xfrm flipH="1">
            <a:off x="4778754" y="234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8"/>
          <p:cNvSpPr/>
          <p:nvPr/>
        </p:nvSpPr>
        <p:spPr>
          <a:xfrm flipH="1">
            <a:off x="4707679" y="191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8"/>
          <p:cNvSpPr/>
          <p:nvPr/>
        </p:nvSpPr>
        <p:spPr>
          <a:xfrm flipH="1">
            <a:off x="4736104" y="302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8"/>
          <p:cNvSpPr/>
          <p:nvPr/>
        </p:nvSpPr>
        <p:spPr>
          <a:xfrm>
            <a:off x="3192888" y="48571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8"/>
          <p:cNvSpPr/>
          <p:nvPr/>
        </p:nvSpPr>
        <p:spPr>
          <a:xfrm>
            <a:off x="3327613" y="47548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8"/>
          <p:cNvSpPr/>
          <p:nvPr/>
        </p:nvSpPr>
        <p:spPr>
          <a:xfrm>
            <a:off x="3292388" y="48503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8"/>
          <p:cNvSpPr/>
          <p:nvPr/>
        </p:nvSpPr>
        <p:spPr>
          <a:xfrm>
            <a:off x="3249738" y="47650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2974" name="Shape 12974"/>
        <p:cNvGrpSpPr/>
        <p:nvPr/>
      </p:nvGrpSpPr>
      <p:grpSpPr>
        <a:xfrm>
          <a:off x="0" y="0"/>
          <a:ext cx="0" cy="0"/>
          <a:chOff x="0" y="0"/>
          <a:chExt cx="0" cy="0"/>
        </a:xfrm>
      </p:grpSpPr>
      <p:grpSp>
        <p:nvGrpSpPr>
          <p:cNvPr id="12975" name="Google Shape;12975;p69"/>
          <p:cNvGrpSpPr/>
          <p:nvPr/>
        </p:nvGrpSpPr>
        <p:grpSpPr>
          <a:xfrm>
            <a:off x="-18275" y="-52337"/>
            <a:ext cx="9191374" cy="5226625"/>
            <a:chOff x="-35391" y="-52337"/>
            <a:chExt cx="9191374" cy="5226625"/>
          </a:xfrm>
        </p:grpSpPr>
        <p:grpSp>
          <p:nvGrpSpPr>
            <p:cNvPr id="12976" name="Google Shape;12976;p69"/>
            <p:cNvGrpSpPr/>
            <p:nvPr/>
          </p:nvGrpSpPr>
          <p:grpSpPr>
            <a:xfrm>
              <a:off x="5178375" y="-45050"/>
              <a:ext cx="3977608" cy="5216450"/>
              <a:chOff x="5178375" y="-45050"/>
              <a:chExt cx="3977608" cy="5216450"/>
            </a:xfrm>
          </p:grpSpPr>
          <p:grpSp>
            <p:nvGrpSpPr>
              <p:cNvPr id="12977" name="Google Shape;12977;p69"/>
              <p:cNvGrpSpPr/>
              <p:nvPr/>
            </p:nvGrpSpPr>
            <p:grpSpPr>
              <a:xfrm>
                <a:off x="5178375" y="-45050"/>
                <a:ext cx="3977608" cy="5216450"/>
                <a:chOff x="5178375" y="-51179"/>
                <a:chExt cx="3977608" cy="5216450"/>
              </a:xfrm>
            </p:grpSpPr>
            <p:sp>
              <p:nvSpPr>
                <p:cNvPr id="12978" name="Google Shape;12978;p6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0" name="Google Shape;13010;p6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69"/>
            <p:cNvGrpSpPr/>
            <p:nvPr/>
          </p:nvGrpSpPr>
          <p:grpSpPr>
            <a:xfrm>
              <a:off x="-35391" y="-52337"/>
              <a:ext cx="5221525" cy="5226625"/>
              <a:chOff x="1190625" y="238125"/>
              <a:chExt cx="5221525" cy="5226625"/>
            </a:xfrm>
          </p:grpSpPr>
          <p:sp>
            <p:nvSpPr>
              <p:cNvPr id="13015" name="Google Shape;13015;p6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6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6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6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056" name="Google Shape;13056;p69"/>
          <p:cNvSpPr txBox="1"/>
          <p:nvPr>
            <p:ph idx="1" type="subTitle"/>
          </p:nvPr>
        </p:nvSpPr>
        <p:spPr>
          <a:xfrm>
            <a:off x="2122654" y="2871975"/>
            <a:ext cx="4900500" cy="7824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57" name="Google Shape;13057;p69"/>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9"/>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9"/>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9"/>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9"/>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9"/>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9"/>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9"/>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9"/>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9"/>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9"/>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9"/>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9"/>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9"/>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9"/>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9"/>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9"/>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9"/>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9"/>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9"/>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9"/>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9"/>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9"/>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69"/>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9"/>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9"/>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9"/>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9"/>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9"/>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9"/>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9"/>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9"/>
          <p:cNvSpPr/>
          <p:nvPr/>
        </p:nvSpPr>
        <p:spPr>
          <a:xfrm>
            <a:off x="4045738"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9"/>
          <p:cNvSpPr/>
          <p:nvPr/>
        </p:nvSpPr>
        <p:spPr>
          <a:xfrm>
            <a:off x="4197251"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9"/>
          <p:cNvSpPr/>
          <p:nvPr/>
        </p:nvSpPr>
        <p:spPr>
          <a:xfrm>
            <a:off x="4358632"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9"/>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9"/>
          <p:cNvSpPr/>
          <p:nvPr/>
        </p:nvSpPr>
        <p:spPr>
          <a:xfrm>
            <a:off x="893825" y="2370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9"/>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9"/>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9"/>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9"/>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9"/>
          <p:cNvSpPr/>
          <p:nvPr/>
        </p:nvSpPr>
        <p:spPr>
          <a:xfrm>
            <a:off x="1582000" y="1948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69"/>
          <p:cNvSpPr/>
          <p:nvPr/>
        </p:nvSpPr>
        <p:spPr>
          <a:xfrm>
            <a:off x="1752550" y="3389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9"/>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9"/>
          <p:cNvSpPr/>
          <p:nvPr/>
        </p:nvSpPr>
        <p:spPr>
          <a:xfrm>
            <a:off x="1610425" y="2590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9"/>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9"/>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3" name="Google Shape;13103;p69"/>
          <p:cNvGrpSpPr/>
          <p:nvPr/>
        </p:nvGrpSpPr>
        <p:grpSpPr>
          <a:xfrm flipH="1">
            <a:off x="325966" y="3142531"/>
            <a:ext cx="170580" cy="285126"/>
            <a:chOff x="6760903" y="4652644"/>
            <a:chExt cx="170580" cy="285126"/>
          </a:xfrm>
        </p:grpSpPr>
        <p:sp>
          <p:nvSpPr>
            <p:cNvPr id="13104" name="Google Shape;13104;p69"/>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9"/>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9"/>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9"/>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9"/>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9"/>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9"/>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9"/>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9"/>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9"/>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4" name="Google Shape;13114;p69"/>
          <p:cNvSpPr/>
          <p:nvPr/>
        </p:nvSpPr>
        <p:spPr>
          <a:xfrm flipH="1">
            <a:off x="8817311" y="47569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9"/>
          <p:cNvSpPr/>
          <p:nvPr/>
        </p:nvSpPr>
        <p:spPr>
          <a:xfrm flipH="1">
            <a:off x="8897440" y="48627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9"/>
          <p:cNvSpPr/>
          <p:nvPr/>
        </p:nvSpPr>
        <p:spPr>
          <a:xfrm flipH="1">
            <a:off x="8829610" y="49546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9"/>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9"/>
          <p:cNvSpPr/>
          <p:nvPr/>
        </p:nvSpPr>
        <p:spPr>
          <a:xfrm>
            <a:off x="6392538" y="352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9"/>
          <p:cNvSpPr/>
          <p:nvPr/>
        </p:nvSpPr>
        <p:spPr>
          <a:xfrm>
            <a:off x="6463588" y="283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69"/>
          <p:cNvSpPr/>
          <p:nvPr/>
        </p:nvSpPr>
        <p:spPr>
          <a:xfrm>
            <a:off x="6456788" y="419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9"/>
          <p:cNvSpPr/>
          <p:nvPr/>
        </p:nvSpPr>
        <p:spPr>
          <a:xfrm>
            <a:off x="6534663" y="245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9"/>
          <p:cNvSpPr/>
          <p:nvPr/>
        </p:nvSpPr>
        <p:spPr>
          <a:xfrm>
            <a:off x="6385713" y="242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9"/>
          <p:cNvSpPr/>
          <p:nvPr/>
        </p:nvSpPr>
        <p:spPr>
          <a:xfrm>
            <a:off x="6520438" y="366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9"/>
          <p:cNvSpPr/>
          <p:nvPr/>
        </p:nvSpPr>
        <p:spPr>
          <a:xfrm>
            <a:off x="6470988" y="182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9"/>
          <p:cNvSpPr/>
          <p:nvPr/>
        </p:nvSpPr>
        <p:spPr>
          <a:xfrm flipH="1">
            <a:off x="444513" y="2682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9"/>
          <p:cNvSpPr/>
          <p:nvPr/>
        </p:nvSpPr>
        <p:spPr>
          <a:xfrm flipH="1">
            <a:off x="282925" y="17680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9"/>
          <p:cNvSpPr/>
          <p:nvPr/>
        </p:nvSpPr>
        <p:spPr>
          <a:xfrm flipH="1">
            <a:off x="471188" y="15086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9"/>
          <p:cNvSpPr/>
          <p:nvPr/>
        </p:nvSpPr>
        <p:spPr>
          <a:xfrm flipH="1">
            <a:off x="91163" y="19495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9"/>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9"/>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9"/>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9"/>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9"/>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9"/>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9"/>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9"/>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9"/>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9"/>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9"/>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9"/>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9"/>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9"/>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9"/>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9"/>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9"/>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9"/>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9"/>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9"/>
          <p:cNvSpPr/>
          <p:nvPr/>
        </p:nvSpPr>
        <p:spPr>
          <a:xfrm>
            <a:off x="91166" y="1508650"/>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9"/>
          <p:cNvSpPr/>
          <p:nvPr/>
        </p:nvSpPr>
        <p:spPr>
          <a:xfrm>
            <a:off x="8233075" y="42023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9"/>
          <p:cNvSpPr/>
          <p:nvPr/>
        </p:nvSpPr>
        <p:spPr>
          <a:xfrm>
            <a:off x="6650625"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9"/>
          <p:cNvSpPr/>
          <p:nvPr/>
        </p:nvSpPr>
        <p:spPr>
          <a:xfrm>
            <a:off x="6804179"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9"/>
          <p:cNvSpPr/>
          <p:nvPr/>
        </p:nvSpPr>
        <p:spPr>
          <a:xfrm>
            <a:off x="6974777"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9"/>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9"/>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9"/>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9"/>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9"/>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9"/>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9"/>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9"/>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9"/>
          <p:cNvSpPr/>
          <p:nvPr/>
        </p:nvSpPr>
        <p:spPr>
          <a:xfrm>
            <a:off x="8224450" y="50680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9"/>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9"/>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9"/>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9"/>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9"/>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9"/>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9"/>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9"/>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9"/>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9"/>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9"/>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9"/>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9"/>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9"/>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9"/>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9"/>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9"/>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9"/>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9"/>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9"/>
          <p:cNvSpPr/>
          <p:nvPr/>
        </p:nvSpPr>
        <p:spPr>
          <a:xfrm>
            <a:off x="8792991" y="3829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9"/>
          <p:cNvSpPr/>
          <p:nvPr/>
        </p:nvSpPr>
        <p:spPr>
          <a:xfrm>
            <a:off x="8814016" y="3852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9"/>
          <p:cNvSpPr/>
          <p:nvPr/>
        </p:nvSpPr>
        <p:spPr>
          <a:xfrm>
            <a:off x="7873479" y="278438"/>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9"/>
          <p:cNvSpPr/>
          <p:nvPr/>
        </p:nvSpPr>
        <p:spPr>
          <a:xfrm>
            <a:off x="7894504" y="301838"/>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9"/>
          <p:cNvSpPr/>
          <p:nvPr/>
        </p:nvSpPr>
        <p:spPr>
          <a:xfrm>
            <a:off x="7968113" y="109779"/>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9"/>
          <p:cNvSpPr/>
          <p:nvPr/>
        </p:nvSpPr>
        <p:spPr>
          <a:xfrm>
            <a:off x="7989138" y="133179"/>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9"/>
          <p:cNvSpPr/>
          <p:nvPr/>
        </p:nvSpPr>
        <p:spPr>
          <a:xfrm>
            <a:off x="108563" y="12373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9"/>
          <p:cNvSpPr/>
          <p:nvPr/>
        </p:nvSpPr>
        <p:spPr>
          <a:xfrm>
            <a:off x="8493425" y="21816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9"/>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9"/>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9"/>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9"/>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9"/>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9"/>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9"/>
          <p:cNvSpPr/>
          <p:nvPr/>
        </p:nvSpPr>
        <p:spPr>
          <a:xfrm>
            <a:off x="8622000" y="3660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9"/>
          <p:cNvSpPr/>
          <p:nvPr/>
        </p:nvSpPr>
        <p:spPr>
          <a:xfrm>
            <a:off x="8473050" y="3674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9"/>
          <p:cNvSpPr/>
          <p:nvPr/>
        </p:nvSpPr>
        <p:spPr>
          <a:xfrm>
            <a:off x="8536725" y="3599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9"/>
          <p:cNvSpPr/>
          <p:nvPr/>
        </p:nvSpPr>
        <p:spPr>
          <a:xfrm>
            <a:off x="8558325" y="3723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9"/>
          <p:cNvSpPr/>
          <p:nvPr/>
        </p:nvSpPr>
        <p:spPr>
          <a:xfrm>
            <a:off x="8987625" y="2132738"/>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9"/>
          <p:cNvSpPr/>
          <p:nvPr/>
        </p:nvSpPr>
        <p:spPr>
          <a:xfrm>
            <a:off x="9064232" y="2228513"/>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9"/>
          <p:cNvSpPr/>
          <p:nvPr/>
        </p:nvSpPr>
        <p:spPr>
          <a:xfrm>
            <a:off x="8529625" y="19495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9"/>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9"/>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69"/>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9"/>
          <p:cNvSpPr/>
          <p:nvPr/>
        </p:nvSpPr>
        <p:spPr>
          <a:xfrm>
            <a:off x="8535413" y="491146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9"/>
          <p:cNvSpPr/>
          <p:nvPr/>
        </p:nvSpPr>
        <p:spPr>
          <a:xfrm>
            <a:off x="8542238" y="503938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9"/>
          <p:cNvSpPr/>
          <p:nvPr/>
        </p:nvSpPr>
        <p:spPr>
          <a:xfrm>
            <a:off x="8513813" y="493306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9"/>
          <p:cNvSpPr/>
          <p:nvPr/>
        </p:nvSpPr>
        <p:spPr>
          <a:xfrm>
            <a:off x="8506988" y="501833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9"/>
          <p:cNvSpPr/>
          <p:nvPr/>
        </p:nvSpPr>
        <p:spPr>
          <a:xfrm>
            <a:off x="8563838" y="504676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9"/>
          <p:cNvSpPr/>
          <p:nvPr/>
        </p:nvSpPr>
        <p:spPr>
          <a:xfrm>
            <a:off x="5660275" y="3957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9"/>
          <p:cNvSpPr/>
          <p:nvPr/>
        </p:nvSpPr>
        <p:spPr>
          <a:xfrm>
            <a:off x="5738725" y="4451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69"/>
          <p:cNvSpPr/>
          <p:nvPr/>
        </p:nvSpPr>
        <p:spPr>
          <a:xfrm>
            <a:off x="5731325" y="3530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9"/>
          <p:cNvSpPr/>
          <p:nvPr/>
        </p:nvSpPr>
        <p:spPr>
          <a:xfrm>
            <a:off x="4128429" y="900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9"/>
          <p:cNvSpPr/>
          <p:nvPr/>
        </p:nvSpPr>
        <p:spPr>
          <a:xfrm>
            <a:off x="3997354" y="20451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9"/>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9"/>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9"/>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9"/>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9"/>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9"/>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9"/>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9"/>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9"/>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9"/>
          <p:cNvSpPr txBox="1"/>
          <p:nvPr>
            <p:ph type="title"/>
          </p:nvPr>
        </p:nvSpPr>
        <p:spPr>
          <a:xfrm>
            <a:off x="2122654" y="1489150"/>
            <a:ext cx="4779900" cy="11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sz="9600"/>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13225" name="Shape 13225"/>
        <p:cNvGrpSpPr/>
        <p:nvPr/>
      </p:nvGrpSpPr>
      <p:grpSpPr>
        <a:xfrm>
          <a:off x="0" y="0"/>
          <a:ext cx="0" cy="0"/>
          <a:chOff x="0" y="0"/>
          <a:chExt cx="0" cy="0"/>
        </a:xfrm>
      </p:grpSpPr>
      <p:grpSp>
        <p:nvGrpSpPr>
          <p:cNvPr id="13226" name="Google Shape;13226;p70"/>
          <p:cNvGrpSpPr/>
          <p:nvPr/>
        </p:nvGrpSpPr>
        <p:grpSpPr>
          <a:xfrm>
            <a:off x="-18275" y="-52337"/>
            <a:ext cx="9191374" cy="5226625"/>
            <a:chOff x="-35391" y="-52337"/>
            <a:chExt cx="9191374" cy="5226625"/>
          </a:xfrm>
        </p:grpSpPr>
        <p:grpSp>
          <p:nvGrpSpPr>
            <p:cNvPr id="13227" name="Google Shape;13227;p70"/>
            <p:cNvGrpSpPr/>
            <p:nvPr/>
          </p:nvGrpSpPr>
          <p:grpSpPr>
            <a:xfrm>
              <a:off x="5178375" y="-45050"/>
              <a:ext cx="3977608" cy="5216450"/>
              <a:chOff x="5178375" y="-45050"/>
              <a:chExt cx="3977608" cy="5216450"/>
            </a:xfrm>
          </p:grpSpPr>
          <p:grpSp>
            <p:nvGrpSpPr>
              <p:cNvPr id="13228" name="Google Shape;13228;p70"/>
              <p:cNvGrpSpPr/>
              <p:nvPr/>
            </p:nvGrpSpPr>
            <p:grpSpPr>
              <a:xfrm>
                <a:off x="5178375" y="-45050"/>
                <a:ext cx="3977608" cy="5216450"/>
                <a:chOff x="5178375" y="-51179"/>
                <a:chExt cx="3977608" cy="5216450"/>
              </a:xfrm>
            </p:grpSpPr>
            <p:sp>
              <p:nvSpPr>
                <p:cNvPr id="13229" name="Google Shape;13229;p7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1" name="Google Shape;13261;p7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70"/>
            <p:cNvGrpSpPr/>
            <p:nvPr/>
          </p:nvGrpSpPr>
          <p:grpSpPr>
            <a:xfrm>
              <a:off x="-35391" y="-52337"/>
              <a:ext cx="5221525" cy="5226625"/>
              <a:chOff x="1190625" y="238125"/>
              <a:chExt cx="5221525" cy="5226625"/>
            </a:xfrm>
          </p:grpSpPr>
          <p:sp>
            <p:nvSpPr>
              <p:cNvPr id="13266" name="Google Shape;13266;p7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307" name="Google Shape;13307;p70"/>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0"/>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0"/>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0"/>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0"/>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0"/>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0"/>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0"/>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0"/>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0"/>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0"/>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0"/>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0"/>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0"/>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0"/>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0"/>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0"/>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0"/>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0"/>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0"/>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0"/>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0"/>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0"/>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0"/>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0"/>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0"/>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0"/>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0"/>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0"/>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0"/>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0"/>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0"/>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0"/>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0"/>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0"/>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0"/>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0"/>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0"/>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0"/>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0"/>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0"/>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0"/>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0"/>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0"/>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0"/>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0"/>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0"/>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0"/>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0"/>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0"/>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0"/>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0"/>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0"/>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0"/>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0"/>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0"/>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0"/>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0"/>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0"/>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0"/>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0"/>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8" name="Google Shape;13368;p70"/>
          <p:cNvGrpSpPr/>
          <p:nvPr/>
        </p:nvGrpSpPr>
        <p:grpSpPr>
          <a:xfrm>
            <a:off x="6760903" y="4652644"/>
            <a:ext cx="170580" cy="285126"/>
            <a:chOff x="6760903" y="4652644"/>
            <a:chExt cx="170580" cy="285126"/>
          </a:xfrm>
        </p:grpSpPr>
        <p:sp>
          <p:nvSpPr>
            <p:cNvPr id="13369" name="Google Shape;13369;p70"/>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0"/>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0"/>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0"/>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0"/>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0"/>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0"/>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0"/>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0"/>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0"/>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9" name="Google Shape;13379;p70"/>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0"/>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0"/>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0"/>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0"/>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0"/>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0"/>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0"/>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0"/>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0"/>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0"/>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0"/>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0"/>
          <p:cNvSpPr/>
          <p:nvPr/>
        </p:nvSpPr>
        <p:spPr>
          <a:xfrm>
            <a:off x="628348" y="315515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0"/>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0"/>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0"/>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0"/>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0"/>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0"/>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0"/>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0"/>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0"/>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0"/>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0"/>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0"/>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0"/>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0"/>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0"/>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0"/>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0"/>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0"/>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0"/>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0"/>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0"/>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0"/>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0"/>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0"/>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0"/>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0"/>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0"/>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0"/>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0"/>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0"/>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0"/>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0"/>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0"/>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0"/>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0"/>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0"/>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0"/>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0"/>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0" name="Google Shape;13430;p70"/>
          <p:cNvGrpSpPr/>
          <p:nvPr/>
        </p:nvGrpSpPr>
        <p:grpSpPr>
          <a:xfrm flipH="1">
            <a:off x="-3012" y="-4786"/>
            <a:ext cx="842950" cy="694375"/>
            <a:chOff x="5148450" y="1503825"/>
            <a:chExt cx="842950" cy="694375"/>
          </a:xfrm>
        </p:grpSpPr>
        <p:sp>
          <p:nvSpPr>
            <p:cNvPr id="13431" name="Google Shape;13431;p70"/>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0"/>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0"/>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0"/>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0"/>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0"/>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0"/>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0"/>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0"/>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0"/>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0"/>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0"/>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0"/>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0"/>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5" name="Google Shape;13445;p70"/>
          <p:cNvSpPr txBox="1"/>
          <p:nvPr>
            <p:ph type="title"/>
          </p:nvPr>
        </p:nvSpPr>
        <p:spPr>
          <a:xfrm>
            <a:off x="1280375" y="1703767"/>
            <a:ext cx="27387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3446" name="Google Shape;13446;p70"/>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0"/>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0"/>
          <p:cNvSpPr txBox="1"/>
          <p:nvPr>
            <p:ph idx="1" type="subTitle"/>
          </p:nvPr>
        </p:nvSpPr>
        <p:spPr>
          <a:xfrm>
            <a:off x="1280375" y="2362433"/>
            <a:ext cx="2907600" cy="1077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13449" name="Shape 13449"/>
        <p:cNvGrpSpPr/>
        <p:nvPr/>
      </p:nvGrpSpPr>
      <p:grpSpPr>
        <a:xfrm>
          <a:off x="0" y="0"/>
          <a:ext cx="0" cy="0"/>
          <a:chOff x="0" y="0"/>
          <a:chExt cx="0" cy="0"/>
        </a:xfrm>
      </p:grpSpPr>
      <p:grpSp>
        <p:nvGrpSpPr>
          <p:cNvPr id="13450" name="Google Shape;13450;p71"/>
          <p:cNvGrpSpPr/>
          <p:nvPr/>
        </p:nvGrpSpPr>
        <p:grpSpPr>
          <a:xfrm>
            <a:off x="-18275" y="-52337"/>
            <a:ext cx="9191374" cy="5226625"/>
            <a:chOff x="-35391" y="-52337"/>
            <a:chExt cx="9191374" cy="5226625"/>
          </a:xfrm>
        </p:grpSpPr>
        <p:grpSp>
          <p:nvGrpSpPr>
            <p:cNvPr id="13451" name="Google Shape;13451;p71"/>
            <p:cNvGrpSpPr/>
            <p:nvPr/>
          </p:nvGrpSpPr>
          <p:grpSpPr>
            <a:xfrm>
              <a:off x="5178375" y="-45050"/>
              <a:ext cx="3977608" cy="5216450"/>
              <a:chOff x="5178375" y="-45050"/>
              <a:chExt cx="3977608" cy="5216450"/>
            </a:xfrm>
          </p:grpSpPr>
          <p:grpSp>
            <p:nvGrpSpPr>
              <p:cNvPr id="13452" name="Google Shape;13452;p71"/>
              <p:cNvGrpSpPr/>
              <p:nvPr/>
            </p:nvGrpSpPr>
            <p:grpSpPr>
              <a:xfrm>
                <a:off x="5178375" y="-45050"/>
                <a:ext cx="3977608" cy="5216450"/>
                <a:chOff x="5178375" y="-51179"/>
                <a:chExt cx="3977608" cy="5216450"/>
              </a:xfrm>
            </p:grpSpPr>
            <p:sp>
              <p:nvSpPr>
                <p:cNvPr id="13453" name="Google Shape;13453;p7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5" name="Google Shape;13485;p7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9" name="Google Shape;13489;p71"/>
            <p:cNvGrpSpPr/>
            <p:nvPr/>
          </p:nvGrpSpPr>
          <p:grpSpPr>
            <a:xfrm>
              <a:off x="-35391" y="-52337"/>
              <a:ext cx="5221525" cy="5226625"/>
              <a:chOff x="1190625" y="238125"/>
              <a:chExt cx="5221525" cy="5226625"/>
            </a:xfrm>
          </p:grpSpPr>
          <p:sp>
            <p:nvSpPr>
              <p:cNvPr id="13490" name="Google Shape;13490;p7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531" name="Google Shape;13531;p71"/>
          <p:cNvSpPr txBox="1"/>
          <p:nvPr>
            <p:ph idx="1" type="subTitle"/>
          </p:nvPr>
        </p:nvSpPr>
        <p:spPr>
          <a:xfrm>
            <a:off x="796200" y="2981300"/>
            <a:ext cx="3482700" cy="7905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532" name="Google Shape;13532;p71"/>
          <p:cNvSpPr txBox="1"/>
          <p:nvPr>
            <p:ph type="title"/>
          </p:nvPr>
        </p:nvSpPr>
        <p:spPr>
          <a:xfrm>
            <a:off x="796200" y="1371700"/>
            <a:ext cx="4584300" cy="14883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3533" name="Google Shape;13533;p71"/>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1"/>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1"/>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1"/>
          <p:cNvSpPr/>
          <p:nvPr/>
        </p:nvSpPr>
        <p:spPr>
          <a:xfrm flipH="1">
            <a:off x="-8559" y="1973474"/>
            <a:ext cx="588509" cy="1288824"/>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1"/>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1"/>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1"/>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1"/>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1"/>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1"/>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1"/>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1"/>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1"/>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1"/>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1"/>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1"/>
          <p:cNvSpPr/>
          <p:nvPr/>
        </p:nvSpPr>
        <p:spPr>
          <a:xfrm>
            <a:off x="8768779" y="13439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1"/>
          <p:cNvSpPr/>
          <p:nvPr/>
        </p:nvSpPr>
        <p:spPr>
          <a:xfrm>
            <a:off x="8847229" y="13555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1"/>
          <p:cNvSpPr/>
          <p:nvPr/>
        </p:nvSpPr>
        <p:spPr>
          <a:xfrm>
            <a:off x="8804579" y="14346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1"/>
          <p:cNvSpPr/>
          <p:nvPr/>
        </p:nvSpPr>
        <p:spPr>
          <a:xfrm>
            <a:off x="8875654" y="14508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1"/>
          <p:cNvSpPr/>
          <p:nvPr/>
        </p:nvSpPr>
        <p:spPr>
          <a:xfrm>
            <a:off x="8847229" y="12661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1"/>
          <p:cNvSpPr/>
          <p:nvPr/>
        </p:nvSpPr>
        <p:spPr>
          <a:xfrm>
            <a:off x="8918279" y="13513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1"/>
          <p:cNvSpPr/>
          <p:nvPr/>
        </p:nvSpPr>
        <p:spPr>
          <a:xfrm>
            <a:off x="8918279" y="12661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1"/>
          <p:cNvSpPr/>
          <p:nvPr/>
        </p:nvSpPr>
        <p:spPr>
          <a:xfrm>
            <a:off x="8996179" y="13087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1"/>
          <p:cNvSpPr/>
          <p:nvPr/>
        </p:nvSpPr>
        <p:spPr>
          <a:xfrm>
            <a:off x="8960929" y="14191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1"/>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1"/>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1"/>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1"/>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1"/>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1"/>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1"/>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1"/>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1"/>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1"/>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1"/>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1"/>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1"/>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1"/>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1"/>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1"/>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1"/>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1"/>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1"/>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1"/>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1"/>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1"/>
          <p:cNvSpPr/>
          <p:nvPr/>
        </p:nvSpPr>
        <p:spPr>
          <a:xfrm>
            <a:off x="8657741" y="27763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1"/>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1"/>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1"/>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1"/>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1"/>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1"/>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1"/>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1"/>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1"/>
          <p:cNvSpPr/>
          <p:nvPr/>
        </p:nvSpPr>
        <p:spPr>
          <a:xfrm>
            <a:off x="8728791" y="29258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1"/>
          <p:cNvSpPr/>
          <p:nvPr/>
        </p:nvSpPr>
        <p:spPr>
          <a:xfrm>
            <a:off x="8665116" y="27979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1"/>
          <p:cNvSpPr/>
          <p:nvPr/>
        </p:nvSpPr>
        <p:spPr>
          <a:xfrm>
            <a:off x="8650916" y="29400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0" name="Google Shape;13590;p71"/>
          <p:cNvGrpSpPr/>
          <p:nvPr/>
        </p:nvGrpSpPr>
        <p:grpSpPr>
          <a:xfrm>
            <a:off x="5257338" y="4685225"/>
            <a:ext cx="668025" cy="291675"/>
            <a:chOff x="5478201" y="4685225"/>
            <a:chExt cx="668025" cy="291675"/>
          </a:xfrm>
        </p:grpSpPr>
        <p:sp>
          <p:nvSpPr>
            <p:cNvPr id="13591" name="Google Shape;13591;p71"/>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1"/>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1"/>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1"/>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1"/>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1"/>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1"/>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8" name="Google Shape;13598;p71"/>
          <p:cNvSpPr/>
          <p:nvPr/>
        </p:nvSpPr>
        <p:spPr>
          <a:xfrm>
            <a:off x="3219263"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1"/>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1"/>
          <p:cNvSpPr/>
          <p:nvPr/>
        </p:nvSpPr>
        <p:spPr>
          <a:xfrm>
            <a:off x="8819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1"/>
          <p:cNvSpPr/>
          <p:nvPr/>
        </p:nvSpPr>
        <p:spPr>
          <a:xfrm>
            <a:off x="10311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1"/>
          <p:cNvSpPr/>
          <p:nvPr/>
        </p:nvSpPr>
        <p:spPr>
          <a:xfrm>
            <a:off x="11900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1"/>
          <p:cNvSpPr/>
          <p:nvPr/>
        </p:nvSpPr>
        <p:spPr>
          <a:xfrm>
            <a:off x="8700366" y="28332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1"/>
          <p:cNvSpPr/>
          <p:nvPr/>
        </p:nvSpPr>
        <p:spPr>
          <a:xfrm>
            <a:off x="8686166" y="28189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1"/>
          <p:cNvSpPr/>
          <p:nvPr/>
        </p:nvSpPr>
        <p:spPr>
          <a:xfrm>
            <a:off x="8671941" y="29400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1"/>
          <p:cNvSpPr/>
          <p:nvPr/>
        </p:nvSpPr>
        <p:spPr>
          <a:xfrm>
            <a:off x="8665116" y="29326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1"/>
          <p:cNvSpPr/>
          <p:nvPr/>
        </p:nvSpPr>
        <p:spPr>
          <a:xfrm>
            <a:off x="8686166" y="28121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1"/>
          <p:cNvSpPr/>
          <p:nvPr/>
        </p:nvSpPr>
        <p:spPr>
          <a:xfrm>
            <a:off x="8679341" y="28047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1"/>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1"/>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1"/>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1"/>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1"/>
          <p:cNvSpPr/>
          <p:nvPr/>
        </p:nvSpPr>
        <p:spPr>
          <a:xfrm>
            <a:off x="8462838" y="147845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1"/>
          <p:cNvSpPr/>
          <p:nvPr/>
        </p:nvSpPr>
        <p:spPr>
          <a:xfrm>
            <a:off x="6197622" y="4871783"/>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1"/>
          <p:cNvSpPr/>
          <p:nvPr/>
        </p:nvSpPr>
        <p:spPr>
          <a:xfrm>
            <a:off x="6076221" y="4707650"/>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1"/>
          <p:cNvSpPr/>
          <p:nvPr/>
        </p:nvSpPr>
        <p:spPr>
          <a:xfrm>
            <a:off x="6234032" y="4938303"/>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1"/>
          <p:cNvSpPr/>
          <p:nvPr/>
        </p:nvSpPr>
        <p:spPr>
          <a:xfrm>
            <a:off x="6106801" y="4774662"/>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1"/>
          <p:cNvSpPr/>
          <p:nvPr/>
        </p:nvSpPr>
        <p:spPr>
          <a:xfrm>
            <a:off x="6100501" y="4804772"/>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1"/>
          <p:cNvSpPr/>
          <p:nvPr/>
        </p:nvSpPr>
        <p:spPr>
          <a:xfrm>
            <a:off x="6143232" y="4768341"/>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1"/>
          <p:cNvSpPr/>
          <p:nvPr/>
        </p:nvSpPr>
        <p:spPr>
          <a:xfrm>
            <a:off x="5110566" y="-10450"/>
            <a:ext cx="1072593" cy="48032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1"/>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1"/>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1"/>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1"/>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5" name="Google Shape;13625;p71"/>
          <p:cNvGrpSpPr/>
          <p:nvPr/>
        </p:nvGrpSpPr>
        <p:grpSpPr>
          <a:xfrm>
            <a:off x="8476450" y="3381125"/>
            <a:ext cx="390575" cy="567150"/>
            <a:chOff x="9202700" y="3272263"/>
            <a:chExt cx="390575" cy="567150"/>
          </a:xfrm>
        </p:grpSpPr>
        <p:sp>
          <p:nvSpPr>
            <p:cNvPr id="13626" name="Google Shape;13626;p71"/>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1"/>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1"/>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1"/>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1"/>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1"/>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1"/>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1"/>
            <p:cNvSpPr/>
            <p:nvPr/>
          </p:nvSpPr>
          <p:spPr>
            <a:xfrm>
              <a:off x="9472750"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4" name="Google Shape;13634;p71"/>
          <p:cNvSpPr/>
          <p:nvPr/>
        </p:nvSpPr>
        <p:spPr>
          <a:xfrm>
            <a:off x="64431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1"/>
          <p:cNvSpPr/>
          <p:nvPr/>
        </p:nvSpPr>
        <p:spPr>
          <a:xfrm>
            <a:off x="65633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1"/>
          <p:cNvSpPr/>
          <p:nvPr/>
        </p:nvSpPr>
        <p:spPr>
          <a:xfrm>
            <a:off x="66967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1"/>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1"/>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1"/>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1"/>
          <p:cNvSpPr/>
          <p:nvPr/>
        </p:nvSpPr>
        <p:spPr>
          <a:xfrm>
            <a:off x="65756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1"/>
          <p:cNvSpPr/>
          <p:nvPr/>
        </p:nvSpPr>
        <p:spPr>
          <a:xfrm flipH="1" rot="10800000">
            <a:off x="3495050" y="2075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1"/>
          <p:cNvSpPr/>
          <p:nvPr/>
        </p:nvSpPr>
        <p:spPr>
          <a:xfrm flipH="1" rot="10800000">
            <a:off x="3374550" y="1723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1"/>
          <p:cNvSpPr/>
          <p:nvPr/>
        </p:nvSpPr>
        <p:spPr>
          <a:xfrm flipH="1" rot="10800000">
            <a:off x="3417175" y="2928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1"/>
          <p:cNvSpPr/>
          <p:nvPr/>
        </p:nvSpPr>
        <p:spPr>
          <a:xfrm>
            <a:off x="1681141"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1"/>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1"/>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1"/>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1"/>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1"/>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1"/>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1"/>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1"/>
          <p:cNvSpPr/>
          <p:nvPr/>
        </p:nvSpPr>
        <p:spPr>
          <a:xfrm>
            <a:off x="20019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1"/>
          <p:cNvSpPr/>
          <p:nvPr/>
        </p:nvSpPr>
        <p:spPr>
          <a:xfrm>
            <a:off x="20730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1"/>
          <p:cNvSpPr/>
          <p:nvPr/>
        </p:nvSpPr>
        <p:spPr>
          <a:xfrm>
            <a:off x="19951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1"/>
          <p:cNvSpPr/>
          <p:nvPr/>
        </p:nvSpPr>
        <p:spPr>
          <a:xfrm>
            <a:off x="20161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1"/>
          <p:cNvSpPr/>
          <p:nvPr/>
        </p:nvSpPr>
        <p:spPr>
          <a:xfrm>
            <a:off x="2009354" y="229888"/>
            <a:ext cx="25" cy="7425"/>
          </a:xfrm>
          <a:custGeom>
            <a:rect b="b" l="l" r="r" t="t"/>
            <a:pathLst>
              <a:path extrusionOk="0" h="297" w="1">
                <a:moveTo>
                  <a:pt x="1" y="1"/>
                </a:moveTo>
                <a:lnTo>
                  <a:pt x="1" y="29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1"/>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1"/>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1"/>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1"/>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1"/>
          <p:cNvSpPr/>
          <p:nvPr/>
        </p:nvSpPr>
        <p:spPr>
          <a:xfrm>
            <a:off x="2641890"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1"/>
          <p:cNvSpPr/>
          <p:nvPr/>
        </p:nvSpPr>
        <p:spPr>
          <a:xfrm>
            <a:off x="1995162"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1"/>
          <p:cNvSpPr/>
          <p:nvPr/>
        </p:nvSpPr>
        <p:spPr>
          <a:xfrm>
            <a:off x="8396563" y="3904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1"/>
          <p:cNvSpPr/>
          <p:nvPr/>
        </p:nvSpPr>
        <p:spPr>
          <a:xfrm>
            <a:off x="8531288" y="2881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1"/>
          <p:cNvSpPr/>
          <p:nvPr/>
        </p:nvSpPr>
        <p:spPr>
          <a:xfrm>
            <a:off x="8496063" y="3836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1"/>
          <p:cNvSpPr/>
          <p:nvPr/>
        </p:nvSpPr>
        <p:spPr>
          <a:xfrm>
            <a:off x="8453413" y="2983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1"/>
          <p:cNvSpPr/>
          <p:nvPr/>
        </p:nvSpPr>
        <p:spPr>
          <a:xfrm>
            <a:off x="2337013" y="324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1"/>
          <p:cNvSpPr/>
          <p:nvPr/>
        </p:nvSpPr>
        <p:spPr>
          <a:xfrm>
            <a:off x="2415463" y="374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1"/>
          <p:cNvSpPr/>
          <p:nvPr/>
        </p:nvSpPr>
        <p:spPr>
          <a:xfrm>
            <a:off x="2408063" y="282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0" name="Google Shape;13670;p71"/>
          <p:cNvGrpSpPr/>
          <p:nvPr/>
        </p:nvGrpSpPr>
        <p:grpSpPr>
          <a:xfrm>
            <a:off x="6377133" y="60996"/>
            <a:ext cx="261282" cy="382863"/>
            <a:chOff x="8606645" y="4347503"/>
            <a:chExt cx="410240" cy="601134"/>
          </a:xfrm>
        </p:grpSpPr>
        <p:sp>
          <p:nvSpPr>
            <p:cNvPr id="13671" name="Google Shape;13671;p71"/>
            <p:cNvSpPr/>
            <p:nvPr/>
          </p:nvSpPr>
          <p:spPr>
            <a:xfrm>
              <a:off x="8606645" y="4347503"/>
              <a:ext cx="410240" cy="601134"/>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1"/>
            <p:cNvSpPr/>
            <p:nvPr/>
          </p:nvSpPr>
          <p:spPr>
            <a:xfrm>
              <a:off x="8643075" y="4711806"/>
              <a:ext cx="64176" cy="72891"/>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1"/>
            <p:cNvSpPr/>
            <p:nvPr/>
          </p:nvSpPr>
          <p:spPr>
            <a:xfrm>
              <a:off x="8889372" y="4721290"/>
              <a:ext cx="36462" cy="36462"/>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1"/>
            <p:cNvSpPr/>
            <p:nvPr/>
          </p:nvSpPr>
          <p:spPr>
            <a:xfrm>
              <a:off x="8925803" y="4721290"/>
              <a:ext cx="26978" cy="36462"/>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1"/>
            <p:cNvSpPr/>
            <p:nvPr/>
          </p:nvSpPr>
          <p:spPr>
            <a:xfrm>
              <a:off x="8934518" y="4775920"/>
              <a:ext cx="36462" cy="18263"/>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1"/>
            <p:cNvSpPr/>
            <p:nvPr/>
          </p:nvSpPr>
          <p:spPr>
            <a:xfrm>
              <a:off x="8907571" y="4693607"/>
              <a:ext cx="18263" cy="2771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1"/>
            <p:cNvSpPr/>
            <p:nvPr/>
          </p:nvSpPr>
          <p:spPr>
            <a:xfrm>
              <a:off x="8861657" y="4529655"/>
              <a:ext cx="9516" cy="25344"/>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1"/>
            <p:cNvSpPr/>
            <p:nvPr/>
          </p:nvSpPr>
          <p:spPr>
            <a:xfrm>
              <a:off x="8934518" y="4775920"/>
              <a:ext cx="9516" cy="32"/>
            </a:xfrm>
            <a:custGeom>
              <a:rect b="b" l="l" r="r" t="t"/>
              <a:pathLst>
                <a:path extrusionOk="0" h="1" w="297">
                  <a:moveTo>
                    <a:pt x="1" y="1"/>
                  </a:move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1"/>
            <p:cNvSpPr/>
            <p:nvPr/>
          </p:nvSpPr>
          <p:spPr>
            <a:xfrm>
              <a:off x="8952749" y="4766468"/>
              <a:ext cx="32" cy="9484"/>
            </a:xfrm>
            <a:custGeom>
              <a:rect b="b" l="l" r="r" t="t"/>
              <a:pathLst>
                <a:path extrusionOk="0" h="296" w="1">
                  <a:moveTo>
                    <a:pt x="0" y="296"/>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1"/>
            <p:cNvSpPr/>
            <p:nvPr/>
          </p:nvSpPr>
          <p:spPr>
            <a:xfrm>
              <a:off x="8925803" y="4766468"/>
              <a:ext cx="8747" cy="9484"/>
            </a:xfrm>
            <a:custGeom>
              <a:rect b="b" l="l" r="r" t="t"/>
              <a:pathLst>
                <a:path extrusionOk="0" h="296" w="273">
                  <a:moveTo>
                    <a:pt x="0" y="0"/>
                  </a:moveTo>
                  <a:cubicBezTo>
                    <a:pt x="0" y="0"/>
                    <a:pt x="273" y="0"/>
                    <a:pt x="273" y="296"/>
                  </a:cubicBezTo>
                  <a:cubicBezTo>
                    <a:pt x="273" y="0"/>
                    <a:pt x="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1"/>
            <p:cNvSpPr/>
            <p:nvPr/>
          </p:nvSpPr>
          <p:spPr>
            <a:xfrm>
              <a:off x="8925803" y="475772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1"/>
            <p:cNvSpPr/>
            <p:nvPr/>
          </p:nvSpPr>
          <p:spPr>
            <a:xfrm>
              <a:off x="8925803" y="4721290"/>
              <a:ext cx="32" cy="32"/>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1"/>
            <p:cNvSpPr/>
            <p:nvPr/>
          </p:nvSpPr>
          <p:spPr>
            <a:xfrm>
              <a:off x="8952749" y="4611999"/>
              <a:ext cx="9516" cy="8779"/>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1"/>
            <p:cNvSpPr/>
            <p:nvPr/>
          </p:nvSpPr>
          <p:spPr>
            <a:xfrm>
              <a:off x="8916319" y="4611999"/>
              <a:ext cx="9516" cy="32"/>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5" name="Google Shape;13685;p71"/>
          <p:cNvSpPr/>
          <p:nvPr/>
        </p:nvSpPr>
        <p:spPr>
          <a:xfrm>
            <a:off x="37490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1"/>
          <p:cNvSpPr/>
          <p:nvPr/>
        </p:nvSpPr>
        <p:spPr>
          <a:xfrm>
            <a:off x="38769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1"/>
          <p:cNvSpPr/>
          <p:nvPr/>
        </p:nvSpPr>
        <p:spPr>
          <a:xfrm flipH="1">
            <a:off x="4920879" y="226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1"/>
          <p:cNvSpPr/>
          <p:nvPr/>
        </p:nvSpPr>
        <p:spPr>
          <a:xfrm flipH="1">
            <a:off x="4842429" y="238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1"/>
          <p:cNvSpPr/>
          <p:nvPr/>
        </p:nvSpPr>
        <p:spPr>
          <a:xfrm flipH="1">
            <a:off x="4885054" y="317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1"/>
          <p:cNvSpPr/>
          <p:nvPr/>
        </p:nvSpPr>
        <p:spPr>
          <a:xfrm flipH="1">
            <a:off x="4807179" y="333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1"/>
          <p:cNvSpPr/>
          <p:nvPr/>
        </p:nvSpPr>
        <p:spPr>
          <a:xfrm flipH="1">
            <a:off x="4849804" y="149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1"/>
          <p:cNvSpPr/>
          <p:nvPr/>
        </p:nvSpPr>
        <p:spPr>
          <a:xfrm flipH="1">
            <a:off x="4778754" y="234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1"/>
          <p:cNvSpPr/>
          <p:nvPr/>
        </p:nvSpPr>
        <p:spPr>
          <a:xfrm flipH="1">
            <a:off x="4707679" y="191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1"/>
          <p:cNvSpPr/>
          <p:nvPr/>
        </p:nvSpPr>
        <p:spPr>
          <a:xfrm flipH="1">
            <a:off x="4736104" y="302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1"/>
          <p:cNvSpPr/>
          <p:nvPr/>
        </p:nvSpPr>
        <p:spPr>
          <a:xfrm>
            <a:off x="3192888" y="48571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1"/>
          <p:cNvSpPr/>
          <p:nvPr/>
        </p:nvSpPr>
        <p:spPr>
          <a:xfrm>
            <a:off x="3327613" y="47548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1"/>
          <p:cNvSpPr/>
          <p:nvPr/>
        </p:nvSpPr>
        <p:spPr>
          <a:xfrm>
            <a:off x="3292388" y="48503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1"/>
          <p:cNvSpPr/>
          <p:nvPr/>
        </p:nvSpPr>
        <p:spPr>
          <a:xfrm>
            <a:off x="3249738" y="47650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13699" name="Shape 13699"/>
        <p:cNvGrpSpPr/>
        <p:nvPr/>
      </p:nvGrpSpPr>
      <p:grpSpPr>
        <a:xfrm>
          <a:off x="0" y="0"/>
          <a:ext cx="0" cy="0"/>
          <a:chOff x="0" y="0"/>
          <a:chExt cx="0" cy="0"/>
        </a:xfrm>
      </p:grpSpPr>
      <p:grpSp>
        <p:nvGrpSpPr>
          <p:cNvPr id="13700" name="Google Shape;13700;p72"/>
          <p:cNvGrpSpPr/>
          <p:nvPr/>
        </p:nvGrpSpPr>
        <p:grpSpPr>
          <a:xfrm>
            <a:off x="-18275" y="-52337"/>
            <a:ext cx="9191374" cy="5226625"/>
            <a:chOff x="-35391" y="-52337"/>
            <a:chExt cx="9191374" cy="5226625"/>
          </a:xfrm>
        </p:grpSpPr>
        <p:grpSp>
          <p:nvGrpSpPr>
            <p:cNvPr id="13701" name="Google Shape;13701;p72"/>
            <p:cNvGrpSpPr/>
            <p:nvPr/>
          </p:nvGrpSpPr>
          <p:grpSpPr>
            <a:xfrm>
              <a:off x="5178375" y="-45050"/>
              <a:ext cx="3977608" cy="5216450"/>
              <a:chOff x="5178375" y="-45050"/>
              <a:chExt cx="3977608" cy="5216450"/>
            </a:xfrm>
          </p:grpSpPr>
          <p:grpSp>
            <p:nvGrpSpPr>
              <p:cNvPr id="13702" name="Google Shape;13702;p72"/>
              <p:cNvGrpSpPr/>
              <p:nvPr/>
            </p:nvGrpSpPr>
            <p:grpSpPr>
              <a:xfrm>
                <a:off x="5178375" y="-45050"/>
                <a:ext cx="3977608" cy="5216450"/>
                <a:chOff x="5178375" y="-51179"/>
                <a:chExt cx="3977608" cy="5216450"/>
              </a:xfrm>
            </p:grpSpPr>
            <p:sp>
              <p:nvSpPr>
                <p:cNvPr id="13703" name="Google Shape;13703;p7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5" name="Google Shape;13735;p7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72"/>
            <p:cNvGrpSpPr/>
            <p:nvPr/>
          </p:nvGrpSpPr>
          <p:grpSpPr>
            <a:xfrm>
              <a:off x="-35391" y="-52337"/>
              <a:ext cx="5221525" cy="5226625"/>
              <a:chOff x="1190625" y="238125"/>
              <a:chExt cx="5221525" cy="5226625"/>
            </a:xfrm>
          </p:grpSpPr>
          <p:sp>
            <p:nvSpPr>
              <p:cNvPr id="13740" name="Google Shape;13740;p7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781" name="Google Shape;13781;p72"/>
          <p:cNvSpPr txBox="1"/>
          <p:nvPr>
            <p:ph type="title"/>
          </p:nvPr>
        </p:nvSpPr>
        <p:spPr>
          <a:xfrm>
            <a:off x="4679193" y="1694414"/>
            <a:ext cx="2998800" cy="5727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3500"/>
              <a:buNone/>
              <a:defRPr/>
            </a:lvl1pPr>
            <a:lvl2pPr lvl="1" rtl="0" algn="r">
              <a:lnSpc>
                <a:spcPct val="100000"/>
              </a:lnSpc>
              <a:spcBef>
                <a:spcPts val="0"/>
              </a:spcBef>
              <a:spcAft>
                <a:spcPts val="0"/>
              </a:spcAft>
              <a:buSzPts val="3500"/>
              <a:buNone/>
              <a:defRPr/>
            </a:lvl2pPr>
            <a:lvl3pPr lvl="2" rtl="0" algn="r">
              <a:lnSpc>
                <a:spcPct val="100000"/>
              </a:lnSpc>
              <a:spcBef>
                <a:spcPts val="0"/>
              </a:spcBef>
              <a:spcAft>
                <a:spcPts val="0"/>
              </a:spcAft>
              <a:buSzPts val="3500"/>
              <a:buNone/>
              <a:defRPr/>
            </a:lvl3pPr>
            <a:lvl4pPr lvl="3" rtl="0" algn="r">
              <a:lnSpc>
                <a:spcPct val="100000"/>
              </a:lnSpc>
              <a:spcBef>
                <a:spcPts val="0"/>
              </a:spcBef>
              <a:spcAft>
                <a:spcPts val="0"/>
              </a:spcAft>
              <a:buSzPts val="3500"/>
              <a:buNone/>
              <a:defRPr/>
            </a:lvl4pPr>
            <a:lvl5pPr lvl="4" rtl="0" algn="r">
              <a:lnSpc>
                <a:spcPct val="100000"/>
              </a:lnSpc>
              <a:spcBef>
                <a:spcPts val="0"/>
              </a:spcBef>
              <a:spcAft>
                <a:spcPts val="0"/>
              </a:spcAft>
              <a:buSzPts val="3500"/>
              <a:buNone/>
              <a:defRPr/>
            </a:lvl5pPr>
            <a:lvl6pPr lvl="5" rtl="0" algn="r">
              <a:lnSpc>
                <a:spcPct val="100000"/>
              </a:lnSpc>
              <a:spcBef>
                <a:spcPts val="0"/>
              </a:spcBef>
              <a:spcAft>
                <a:spcPts val="0"/>
              </a:spcAft>
              <a:buSzPts val="3500"/>
              <a:buNone/>
              <a:defRPr/>
            </a:lvl6pPr>
            <a:lvl7pPr lvl="6" rtl="0" algn="r">
              <a:lnSpc>
                <a:spcPct val="100000"/>
              </a:lnSpc>
              <a:spcBef>
                <a:spcPts val="0"/>
              </a:spcBef>
              <a:spcAft>
                <a:spcPts val="0"/>
              </a:spcAft>
              <a:buSzPts val="3500"/>
              <a:buNone/>
              <a:defRPr/>
            </a:lvl7pPr>
            <a:lvl8pPr lvl="7" rtl="0" algn="r">
              <a:lnSpc>
                <a:spcPct val="100000"/>
              </a:lnSpc>
              <a:spcBef>
                <a:spcPts val="0"/>
              </a:spcBef>
              <a:spcAft>
                <a:spcPts val="0"/>
              </a:spcAft>
              <a:buSzPts val="3500"/>
              <a:buNone/>
              <a:defRPr/>
            </a:lvl8pPr>
            <a:lvl9pPr lvl="8" rtl="0" algn="r">
              <a:lnSpc>
                <a:spcPct val="100000"/>
              </a:lnSpc>
              <a:spcBef>
                <a:spcPts val="0"/>
              </a:spcBef>
              <a:spcAft>
                <a:spcPts val="0"/>
              </a:spcAft>
              <a:buSzPts val="3500"/>
              <a:buNone/>
              <a:defRPr/>
            </a:lvl9pPr>
          </a:lstStyle>
          <a:p/>
        </p:txBody>
      </p:sp>
      <p:sp>
        <p:nvSpPr>
          <p:cNvPr id="13782" name="Google Shape;13782;p72"/>
          <p:cNvSpPr txBox="1"/>
          <p:nvPr>
            <p:ph idx="1" type="subTitle"/>
          </p:nvPr>
        </p:nvSpPr>
        <p:spPr>
          <a:xfrm>
            <a:off x="4770418" y="2363086"/>
            <a:ext cx="2907600" cy="1086000"/>
          </a:xfrm>
          <a:prstGeom prst="rect">
            <a:avLst/>
          </a:prstGeom>
          <a:noFill/>
          <a:ln>
            <a:noFill/>
          </a:ln>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3783" name="Google Shape;13783;p72"/>
          <p:cNvSpPr/>
          <p:nvPr/>
        </p:nvSpPr>
        <p:spPr>
          <a:xfrm>
            <a:off x="-10062"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2"/>
          <p:cNvSpPr/>
          <p:nvPr/>
        </p:nvSpPr>
        <p:spPr>
          <a:xfrm>
            <a:off x="608463"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2"/>
          <p:cNvSpPr/>
          <p:nvPr/>
        </p:nvSpPr>
        <p:spPr>
          <a:xfrm>
            <a:off x="316813"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2"/>
          <p:cNvSpPr/>
          <p:nvPr/>
        </p:nvSpPr>
        <p:spPr>
          <a:xfrm>
            <a:off x="387863"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2"/>
          <p:cNvSpPr/>
          <p:nvPr/>
        </p:nvSpPr>
        <p:spPr>
          <a:xfrm>
            <a:off x="381063"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2"/>
          <p:cNvSpPr/>
          <p:nvPr/>
        </p:nvSpPr>
        <p:spPr>
          <a:xfrm>
            <a:off x="458938"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2"/>
          <p:cNvSpPr/>
          <p:nvPr/>
        </p:nvSpPr>
        <p:spPr>
          <a:xfrm>
            <a:off x="309988"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2"/>
          <p:cNvSpPr/>
          <p:nvPr/>
        </p:nvSpPr>
        <p:spPr>
          <a:xfrm>
            <a:off x="444713"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2"/>
          <p:cNvSpPr/>
          <p:nvPr/>
        </p:nvSpPr>
        <p:spPr>
          <a:xfrm>
            <a:off x="395263"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2"/>
          <p:cNvSpPr/>
          <p:nvPr/>
        </p:nvSpPr>
        <p:spPr>
          <a:xfrm>
            <a:off x="529988"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2"/>
          <p:cNvSpPr/>
          <p:nvPr/>
        </p:nvSpPr>
        <p:spPr>
          <a:xfrm>
            <a:off x="757388"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2"/>
          <p:cNvSpPr/>
          <p:nvPr/>
        </p:nvSpPr>
        <p:spPr>
          <a:xfrm>
            <a:off x="750588"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2"/>
          <p:cNvSpPr/>
          <p:nvPr/>
        </p:nvSpPr>
        <p:spPr>
          <a:xfrm>
            <a:off x="1013213"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2"/>
          <p:cNvSpPr/>
          <p:nvPr/>
        </p:nvSpPr>
        <p:spPr>
          <a:xfrm>
            <a:off x="885313"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2"/>
          <p:cNvSpPr/>
          <p:nvPr/>
        </p:nvSpPr>
        <p:spPr>
          <a:xfrm>
            <a:off x="36783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2"/>
          <p:cNvSpPr/>
          <p:nvPr/>
        </p:nvSpPr>
        <p:spPr>
          <a:xfrm>
            <a:off x="-10062"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2"/>
          <p:cNvSpPr/>
          <p:nvPr/>
        </p:nvSpPr>
        <p:spPr>
          <a:xfrm>
            <a:off x="494163" y="47592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2"/>
          <p:cNvSpPr/>
          <p:nvPr/>
        </p:nvSpPr>
        <p:spPr>
          <a:xfrm>
            <a:off x="636288" y="48605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2"/>
          <p:cNvSpPr/>
          <p:nvPr/>
        </p:nvSpPr>
        <p:spPr>
          <a:xfrm>
            <a:off x="643113" y="46102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2"/>
          <p:cNvSpPr/>
          <p:nvPr/>
        </p:nvSpPr>
        <p:spPr>
          <a:xfrm>
            <a:off x="792638" y="47592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2"/>
          <p:cNvSpPr/>
          <p:nvPr/>
        </p:nvSpPr>
        <p:spPr>
          <a:xfrm>
            <a:off x="5980763" y="48376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2"/>
          <p:cNvSpPr/>
          <p:nvPr/>
        </p:nvSpPr>
        <p:spPr>
          <a:xfrm>
            <a:off x="3223538"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2"/>
          <p:cNvSpPr/>
          <p:nvPr/>
        </p:nvSpPr>
        <p:spPr>
          <a:xfrm>
            <a:off x="3415138"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2"/>
          <p:cNvSpPr/>
          <p:nvPr/>
        </p:nvSpPr>
        <p:spPr>
          <a:xfrm>
            <a:off x="3386713"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2"/>
          <p:cNvSpPr/>
          <p:nvPr/>
        </p:nvSpPr>
        <p:spPr>
          <a:xfrm>
            <a:off x="3564638"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2"/>
          <p:cNvSpPr/>
          <p:nvPr/>
        </p:nvSpPr>
        <p:spPr>
          <a:xfrm>
            <a:off x="7506775" y="72672"/>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2"/>
          <p:cNvSpPr/>
          <p:nvPr/>
        </p:nvSpPr>
        <p:spPr>
          <a:xfrm>
            <a:off x="1205363" y="49296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2"/>
          <p:cNvSpPr/>
          <p:nvPr/>
        </p:nvSpPr>
        <p:spPr>
          <a:xfrm>
            <a:off x="1056413" y="49438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2"/>
          <p:cNvSpPr/>
          <p:nvPr/>
        </p:nvSpPr>
        <p:spPr>
          <a:xfrm>
            <a:off x="1120088" y="48686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2"/>
          <p:cNvSpPr/>
          <p:nvPr/>
        </p:nvSpPr>
        <p:spPr>
          <a:xfrm>
            <a:off x="1141688" y="49926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2"/>
          <p:cNvSpPr/>
          <p:nvPr/>
        </p:nvSpPr>
        <p:spPr>
          <a:xfrm>
            <a:off x="7485175" y="94272"/>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2"/>
          <p:cNvSpPr/>
          <p:nvPr/>
        </p:nvSpPr>
        <p:spPr>
          <a:xfrm>
            <a:off x="7478350" y="179548"/>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2"/>
          <p:cNvSpPr/>
          <p:nvPr/>
        </p:nvSpPr>
        <p:spPr>
          <a:xfrm>
            <a:off x="3649913"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2"/>
          <p:cNvSpPr/>
          <p:nvPr/>
        </p:nvSpPr>
        <p:spPr>
          <a:xfrm>
            <a:off x="2058113"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7" name="Google Shape;13817;p72"/>
          <p:cNvGrpSpPr/>
          <p:nvPr/>
        </p:nvGrpSpPr>
        <p:grpSpPr>
          <a:xfrm>
            <a:off x="2743725" y="4738125"/>
            <a:ext cx="142150" cy="234825"/>
            <a:chOff x="2970400" y="4738125"/>
            <a:chExt cx="142150" cy="234825"/>
          </a:xfrm>
        </p:grpSpPr>
        <p:sp>
          <p:nvSpPr>
            <p:cNvPr id="13818" name="Google Shape;13818;p72"/>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2"/>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2"/>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2"/>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2"/>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2"/>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2"/>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2"/>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2"/>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2"/>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8" name="Google Shape;13828;p72"/>
          <p:cNvSpPr/>
          <p:nvPr/>
        </p:nvSpPr>
        <p:spPr>
          <a:xfrm>
            <a:off x="8512879"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2"/>
          <p:cNvSpPr/>
          <p:nvPr/>
        </p:nvSpPr>
        <p:spPr>
          <a:xfrm>
            <a:off x="8512879"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2"/>
          <p:cNvSpPr/>
          <p:nvPr/>
        </p:nvSpPr>
        <p:spPr>
          <a:xfrm>
            <a:off x="8686488" y="37141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2"/>
          <p:cNvSpPr/>
          <p:nvPr/>
        </p:nvSpPr>
        <p:spPr>
          <a:xfrm>
            <a:off x="8096388" y="0"/>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2"/>
          <p:cNvSpPr/>
          <p:nvPr/>
        </p:nvSpPr>
        <p:spPr>
          <a:xfrm>
            <a:off x="8693313"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2"/>
          <p:cNvSpPr/>
          <p:nvPr/>
        </p:nvSpPr>
        <p:spPr>
          <a:xfrm>
            <a:off x="8876663" y="13786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2"/>
          <p:cNvSpPr/>
          <p:nvPr/>
        </p:nvSpPr>
        <p:spPr>
          <a:xfrm>
            <a:off x="8626300"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2"/>
          <p:cNvSpPr/>
          <p:nvPr/>
        </p:nvSpPr>
        <p:spPr>
          <a:xfrm>
            <a:off x="8690538"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2"/>
          <p:cNvSpPr/>
          <p:nvPr/>
        </p:nvSpPr>
        <p:spPr>
          <a:xfrm>
            <a:off x="8626288"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2"/>
          <p:cNvSpPr/>
          <p:nvPr/>
        </p:nvSpPr>
        <p:spPr>
          <a:xfrm>
            <a:off x="8619463"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2"/>
          <p:cNvSpPr/>
          <p:nvPr/>
        </p:nvSpPr>
        <p:spPr>
          <a:xfrm>
            <a:off x="8555238"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2"/>
          <p:cNvSpPr/>
          <p:nvPr/>
        </p:nvSpPr>
        <p:spPr>
          <a:xfrm>
            <a:off x="8832663"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2"/>
          <p:cNvSpPr/>
          <p:nvPr/>
        </p:nvSpPr>
        <p:spPr>
          <a:xfrm>
            <a:off x="8796838"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2"/>
          <p:cNvSpPr/>
          <p:nvPr/>
        </p:nvSpPr>
        <p:spPr>
          <a:xfrm>
            <a:off x="8790013"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2"/>
          <p:cNvSpPr/>
          <p:nvPr/>
        </p:nvSpPr>
        <p:spPr>
          <a:xfrm>
            <a:off x="7833738"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2"/>
          <p:cNvSpPr/>
          <p:nvPr/>
        </p:nvSpPr>
        <p:spPr>
          <a:xfrm>
            <a:off x="8821238"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2"/>
          <p:cNvSpPr/>
          <p:nvPr/>
        </p:nvSpPr>
        <p:spPr>
          <a:xfrm>
            <a:off x="7826363"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2"/>
          <p:cNvSpPr/>
          <p:nvPr/>
        </p:nvSpPr>
        <p:spPr>
          <a:xfrm>
            <a:off x="7833738"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2"/>
          <p:cNvSpPr/>
          <p:nvPr/>
        </p:nvSpPr>
        <p:spPr>
          <a:xfrm>
            <a:off x="8892288"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2"/>
          <p:cNvSpPr/>
          <p:nvPr/>
        </p:nvSpPr>
        <p:spPr>
          <a:xfrm>
            <a:off x="8839488"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2"/>
          <p:cNvSpPr/>
          <p:nvPr/>
        </p:nvSpPr>
        <p:spPr>
          <a:xfrm>
            <a:off x="8046938"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2"/>
          <p:cNvSpPr/>
          <p:nvPr/>
        </p:nvSpPr>
        <p:spPr>
          <a:xfrm>
            <a:off x="8683138"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2"/>
          <p:cNvSpPr/>
          <p:nvPr/>
        </p:nvSpPr>
        <p:spPr>
          <a:xfrm>
            <a:off x="8804238"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2"/>
          <p:cNvSpPr/>
          <p:nvPr/>
        </p:nvSpPr>
        <p:spPr>
          <a:xfrm>
            <a:off x="8919288" y="14564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2"/>
          <p:cNvSpPr/>
          <p:nvPr/>
        </p:nvSpPr>
        <p:spPr>
          <a:xfrm>
            <a:off x="8662100"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2"/>
          <p:cNvSpPr/>
          <p:nvPr/>
        </p:nvSpPr>
        <p:spPr>
          <a:xfrm>
            <a:off x="8654725"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2"/>
          <p:cNvSpPr/>
          <p:nvPr/>
        </p:nvSpPr>
        <p:spPr>
          <a:xfrm>
            <a:off x="8704750"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2"/>
          <p:cNvSpPr/>
          <p:nvPr/>
        </p:nvSpPr>
        <p:spPr>
          <a:xfrm>
            <a:off x="8654713" y="3133868"/>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2"/>
          <p:cNvSpPr/>
          <p:nvPr/>
        </p:nvSpPr>
        <p:spPr>
          <a:xfrm>
            <a:off x="8882113" y="3318643"/>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2"/>
          <p:cNvSpPr/>
          <p:nvPr/>
        </p:nvSpPr>
        <p:spPr>
          <a:xfrm flipH="1">
            <a:off x="8710737" y="184076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2"/>
          <p:cNvSpPr/>
          <p:nvPr/>
        </p:nvSpPr>
        <p:spPr>
          <a:xfrm>
            <a:off x="448425" y="17431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2"/>
          <p:cNvSpPr/>
          <p:nvPr/>
        </p:nvSpPr>
        <p:spPr>
          <a:xfrm>
            <a:off x="348925" y="2017250"/>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2"/>
          <p:cNvSpPr/>
          <p:nvPr/>
        </p:nvSpPr>
        <p:spPr>
          <a:xfrm>
            <a:off x="341813" y="14793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2"/>
          <p:cNvSpPr/>
          <p:nvPr/>
        </p:nvSpPr>
        <p:spPr>
          <a:xfrm>
            <a:off x="8780613" y="4828638"/>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2" name="Google Shape;13862;p72"/>
          <p:cNvGrpSpPr/>
          <p:nvPr/>
        </p:nvGrpSpPr>
        <p:grpSpPr>
          <a:xfrm>
            <a:off x="211838" y="3294675"/>
            <a:ext cx="320100" cy="469050"/>
            <a:chOff x="483200" y="2953550"/>
            <a:chExt cx="320100" cy="469050"/>
          </a:xfrm>
        </p:grpSpPr>
        <p:sp>
          <p:nvSpPr>
            <p:cNvPr id="13863" name="Google Shape;13863;p72"/>
            <p:cNvSpPr/>
            <p:nvPr/>
          </p:nvSpPr>
          <p:spPr>
            <a:xfrm>
              <a:off x="483200" y="29535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2"/>
            <p:cNvSpPr/>
            <p:nvPr/>
          </p:nvSpPr>
          <p:spPr>
            <a:xfrm>
              <a:off x="511625" y="3237800"/>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2"/>
            <p:cNvSpPr/>
            <p:nvPr/>
          </p:nvSpPr>
          <p:spPr>
            <a:xfrm>
              <a:off x="682175" y="3095675"/>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6" name="Google Shape;13866;p72"/>
          <p:cNvSpPr/>
          <p:nvPr/>
        </p:nvSpPr>
        <p:spPr>
          <a:xfrm>
            <a:off x="672113"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2"/>
          <p:cNvSpPr/>
          <p:nvPr/>
        </p:nvSpPr>
        <p:spPr>
          <a:xfrm>
            <a:off x="1425663"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2"/>
          <p:cNvSpPr/>
          <p:nvPr/>
        </p:nvSpPr>
        <p:spPr>
          <a:xfrm>
            <a:off x="1802288"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2"/>
          <p:cNvSpPr/>
          <p:nvPr/>
        </p:nvSpPr>
        <p:spPr>
          <a:xfrm>
            <a:off x="1915138"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2"/>
          <p:cNvSpPr/>
          <p:nvPr/>
        </p:nvSpPr>
        <p:spPr>
          <a:xfrm>
            <a:off x="2035338"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2"/>
          <p:cNvSpPr/>
          <p:nvPr/>
        </p:nvSpPr>
        <p:spPr>
          <a:xfrm>
            <a:off x="554636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2"/>
          <p:cNvSpPr/>
          <p:nvPr/>
        </p:nvSpPr>
        <p:spPr>
          <a:xfrm>
            <a:off x="1592088"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2"/>
          <p:cNvSpPr/>
          <p:nvPr/>
        </p:nvSpPr>
        <p:spPr>
          <a:xfrm>
            <a:off x="4068379"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2"/>
          <p:cNvSpPr/>
          <p:nvPr/>
        </p:nvSpPr>
        <p:spPr>
          <a:xfrm>
            <a:off x="3613746"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2"/>
          <p:cNvSpPr/>
          <p:nvPr/>
        </p:nvSpPr>
        <p:spPr>
          <a:xfrm>
            <a:off x="3649546"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2"/>
          <p:cNvSpPr/>
          <p:nvPr/>
        </p:nvSpPr>
        <p:spPr>
          <a:xfrm>
            <a:off x="3642171"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2"/>
          <p:cNvSpPr/>
          <p:nvPr/>
        </p:nvSpPr>
        <p:spPr>
          <a:xfrm>
            <a:off x="3692196"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2"/>
          <p:cNvSpPr/>
          <p:nvPr/>
        </p:nvSpPr>
        <p:spPr>
          <a:xfrm flipH="1">
            <a:off x="6558975" y="478208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2"/>
          <p:cNvSpPr/>
          <p:nvPr/>
        </p:nvSpPr>
        <p:spPr>
          <a:xfrm flipH="1">
            <a:off x="6416850" y="488341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2"/>
          <p:cNvSpPr/>
          <p:nvPr/>
        </p:nvSpPr>
        <p:spPr>
          <a:xfrm flipH="1">
            <a:off x="6416850" y="463313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2"/>
          <p:cNvSpPr/>
          <p:nvPr/>
        </p:nvSpPr>
        <p:spPr>
          <a:xfrm flipH="1">
            <a:off x="6267325" y="478208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2"/>
          <p:cNvSpPr/>
          <p:nvPr/>
        </p:nvSpPr>
        <p:spPr>
          <a:xfrm>
            <a:off x="5112450"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2"/>
          <p:cNvSpPr/>
          <p:nvPr/>
        </p:nvSpPr>
        <p:spPr>
          <a:xfrm>
            <a:off x="2853552"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2"/>
          <p:cNvSpPr/>
          <p:nvPr/>
        </p:nvSpPr>
        <p:spPr>
          <a:xfrm>
            <a:off x="6461812"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2"/>
          <p:cNvSpPr/>
          <p:nvPr/>
        </p:nvSpPr>
        <p:spPr>
          <a:xfrm>
            <a:off x="6589737"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2"/>
          <p:cNvSpPr/>
          <p:nvPr/>
        </p:nvSpPr>
        <p:spPr>
          <a:xfrm>
            <a:off x="6731862"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2"/>
          <p:cNvSpPr/>
          <p:nvPr/>
        </p:nvSpPr>
        <p:spPr>
          <a:xfrm flipH="1" rot="10800000">
            <a:off x="2673313"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2"/>
          <p:cNvSpPr/>
          <p:nvPr/>
        </p:nvSpPr>
        <p:spPr>
          <a:xfrm>
            <a:off x="6079663"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2"/>
          <p:cNvSpPr/>
          <p:nvPr/>
        </p:nvSpPr>
        <p:spPr>
          <a:xfrm>
            <a:off x="3908725"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2"/>
          <p:cNvSpPr/>
          <p:nvPr/>
        </p:nvSpPr>
        <p:spPr>
          <a:xfrm>
            <a:off x="6267300"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2"/>
          <p:cNvSpPr/>
          <p:nvPr/>
        </p:nvSpPr>
        <p:spPr>
          <a:xfrm>
            <a:off x="6430950"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2"/>
          <p:cNvSpPr/>
          <p:nvPr/>
        </p:nvSpPr>
        <p:spPr>
          <a:xfrm>
            <a:off x="6731863"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2"/>
          <p:cNvSpPr/>
          <p:nvPr/>
        </p:nvSpPr>
        <p:spPr>
          <a:xfrm>
            <a:off x="230942" y="4901563"/>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2"/>
          <p:cNvSpPr/>
          <p:nvPr/>
        </p:nvSpPr>
        <p:spPr>
          <a:xfrm flipH="1">
            <a:off x="-50" y="3828512"/>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2"/>
          <p:cNvSpPr/>
          <p:nvPr/>
        </p:nvSpPr>
        <p:spPr>
          <a:xfrm flipH="1">
            <a:off x="-51" y="4011445"/>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2"/>
          <p:cNvSpPr/>
          <p:nvPr/>
        </p:nvSpPr>
        <p:spPr>
          <a:xfrm flipH="1">
            <a:off x="-10063" y="4203571"/>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2"/>
          <p:cNvSpPr/>
          <p:nvPr/>
        </p:nvSpPr>
        <p:spPr>
          <a:xfrm>
            <a:off x="-5362" y="1371538"/>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2"/>
          <p:cNvSpPr/>
          <p:nvPr/>
        </p:nvSpPr>
        <p:spPr>
          <a:xfrm>
            <a:off x="6982800"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2"/>
          <p:cNvSpPr/>
          <p:nvPr/>
        </p:nvSpPr>
        <p:spPr>
          <a:xfrm>
            <a:off x="8544717" y="120790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2"/>
          <p:cNvSpPr/>
          <p:nvPr/>
        </p:nvSpPr>
        <p:spPr>
          <a:xfrm>
            <a:off x="8623167" y="121945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2"/>
          <p:cNvSpPr/>
          <p:nvPr/>
        </p:nvSpPr>
        <p:spPr>
          <a:xfrm>
            <a:off x="8580517" y="129855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2"/>
          <p:cNvSpPr/>
          <p:nvPr/>
        </p:nvSpPr>
        <p:spPr>
          <a:xfrm>
            <a:off x="8651592" y="131477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2"/>
          <p:cNvSpPr/>
          <p:nvPr/>
        </p:nvSpPr>
        <p:spPr>
          <a:xfrm>
            <a:off x="8623167" y="113002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2"/>
          <p:cNvSpPr/>
          <p:nvPr/>
        </p:nvSpPr>
        <p:spPr>
          <a:xfrm>
            <a:off x="8694217" y="121530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2"/>
          <p:cNvSpPr/>
          <p:nvPr/>
        </p:nvSpPr>
        <p:spPr>
          <a:xfrm>
            <a:off x="8694217" y="113002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2"/>
          <p:cNvSpPr/>
          <p:nvPr/>
        </p:nvSpPr>
        <p:spPr>
          <a:xfrm>
            <a:off x="8772117" y="117265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2"/>
          <p:cNvSpPr/>
          <p:nvPr/>
        </p:nvSpPr>
        <p:spPr>
          <a:xfrm>
            <a:off x="8736867" y="128307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2"/>
          <p:cNvSpPr/>
          <p:nvPr/>
        </p:nvSpPr>
        <p:spPr>
          <a:xfrm>
            <a:off x="4068388" y="47740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2"/>
          <p:cNvSpPr/>
          <p:nvPr/>
        </p:nvSpPr>
        <p:spPr>
          <a:xfrm>
            <a:off x="4203113" y="46717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2"/>
          <p:cNvSpPr/>
          <p:nvPr/>
        </p:nvSpPr>
        <p:spPr>
          <a:xfrm>
            <a:off x="4167888" y="47671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2"/>
          <p:cNvSpPr/>
          <p:nvPr/>
        </p:nvSpPr>
        <p:spPr>
          <a:xfrm>
            <a:off x="4125238" y="46819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2"/>
          <p:cNvSpPr/>
          <p:nvPr/>
        </p:nvSpPr>
        <p:spPr>
          <a:xfrm>
            <a:off x="5639112" y="4667371"/>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2"/>
          <p:cNvSpPr/>
          <p:nvPr/>
        </p:nvSpPr>
        <p:spPr>
          <a:xfrm>
            <a:off x="8437806" y="4677527"/>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2"/>
          <p:cNvSpPr/>
          <p:nvPr/>
        </p:nvSpPr>
        <p:spPr>
          <a:xfrm>
            <a:off x="506213"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2"/>
          <p:cNvSpPr/>
          <p:nvPr/>
        </p:nvSpPr>
        <p:spPr>
          <a:xfrm>
            <a:off x="584663"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2"/>
          <p:cNvSpPr/>
          <p:nvPr/>
        </p:nvSpPr>
        <p:spPr>
          <a:xfrm>
            <a:off x="577263"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2"/>
          <p:cNvSpPr/>
          <p:nvPr/>
        </p:nvSpPr>
        <p:spPr>
          <a:xfrm>
            <a:off x="343200" y="27438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2"/>
          <p:cNvSpPr/>
          <p:nvPr/>
        </p:nvSpPr>
        <p:spPr>
          <a:xfrm>
            <a:off x="414250" y="26744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2"/>
          <p:cNvSpPr/>
          <p:nvPr/>
        </p:nvSpPr>
        <p:spPr>
          <a:xfrm>
            <a:off x="407450" y="28110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2"/>
          <p:cNvSpPr/>
          <p:nvPr/>
        </p:nvSpPr>
        <p:spPr>
          <a:xfrm>
            <a:off x="485325" y="26369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2"/>
          <p:cNvSpPr/>
          <p:nvPr/>
        </p:nvSpPr>
        <p:spPr>
          <a:xfrm>
            <a:off x="336375" y="26336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2"/>
          <p:cNvSpPr/>
          <p:nvPr/>
        </p:nvSpPr>
        <p:spPr>
          <a:xfrm>
            <a:off x="471100" y="27580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2"/>
          <p:cNvSpPr/>
          <p:nvPr/>
        </p:nvSpPr>
        <p:spPr>
          <a:xfrm>
            <a:off x="421650" y="25732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2"/>
          <p:cNvSpPr/>
          <p:nvPr/>
        </p:nvSpPr>
        <p:spPr>
          <a:xfrm>
            <a:off x="4792138"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2"/>
          <p:cNvSpPr/>
          <p:nvPr/>
        </p:nvSpPr>
        <p:spPr>
          <a:xfrm>
            <a:off x="5063163"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2"/>
          <p:cNvSpPr/>
          <p:nvPr/>
        </p:nvSpPr>
        <p:spPr>
          <a:xfrm>
            <a:off x="124488"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2"/>
          <p:cNvSpPr/>
          <p:nvPr/>
        </p:nvSpPr>
        <p:spPr>
          <a:xfrm>
            <a:off x="167113"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_1">
    <p:spTree>
      <p:nvGrpSpPr>
        <p:cNvPr id="13928" name="Shape 13928"/>
        <p:cNvGrpSpPr/>
        <p:nvPr/>
      </p:nvGrpSpPr>
      <p:grpSpPr>
        <a:xfrm>
          <a:off x="0" y="0"/>
          <a:ext cx="0" cy="0"/>
          <a:chOff x="0" y="0"/>
          <a:chExt cx="0" cy="0"/>
        </a:xfrm>
      </p:grpSpPr>
      <p:grpSp>
        <p:nvGrpSpPr>
          <p:cNvPr id="13929" name="Google Shape;13929;p73"/>
          <p:cNvGrpSpPr/>
          <p:nvPr/>
        </p:nvGrpSpPr>
        <p:grpSpPr>
          <a:xfrm>
            <a:off x="-18275" y="-52337"/>
            <a:ext cx="9191374" cy="5226625"/>
            <a:chOff x="-35391" y="-52337"/>
            <a:chExt cx="9191374" cy="5226625"/>
          </a:xfrm>
        </p:grpSpPr>
        <p:grpSp>
          <p:nvGrpSpPr>
            <p:cNvPr id="13930" name="Google Shape;13930;p73"/>
            <p:cNvGrpSpPr/>
            <p:nvPr/>
          </p:nvGrpSpPr>
          <p:grpSpPr>
            <a:xfrm>
              <a:off x="5178375" y="-45050"/>
              <a:ext cx="3977608" cy="5216450"/>
              <a:chOff x="5178375" y="-45050"/>
              <a:chExt cx="3977608" cy="5216450"/>
            </a:xfrm>
          </p:grpSpPr>
          <p:grpSp>
            <p:nvGrpSpPr>
              <p:cNvPr id="13931" name="Google Shape;13931;p73"/>
              <p:cNvGrpSpPr/>
              <p:nvPr/>
            </p:nvGrpSpPr>
            <p:grpSpPr>
              <a:xfrm>
                <a:off x="5178375" y="-45050"/>
                <a:ext cx="3977608" cy="5216450"/>
                <a:chOff x="5178375" y="-51179"/>
                <a:chExt cx="3977608" cy="5216450"/>
              </a:xfrm>
            </p:grpSpPr>
            <p:sp>
              <p:nvSpPr>
                <p:cNvPr id="13932" name="Google Shape;13932;p7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4" name="Google Shape;13964;p7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8" name="Google Shape;13968;p73"/>
            <p:cNvGrpSpPr/>
            <p:nvPr/>
          </p:nvGrpSpPr>
          <p:grpSpPr>
            <a:xfrm>
              <a:off x="-35391" y="-52337"/>
              <a:ext cx="5221525" cy="5226625"/>
              <a:chOff x="1190625" y="238125"/>
              <a:chExt cx="5221525" cy="5226625"/>
            </a:xfrm>
          </p:grpSpPr>
          <p:sp>
            <p:nvSpPr>
              <p:cNvPr id="13969" name="Google Shape;13969;p7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010" name="Google Shape;14010;p73"/>
          <p:cNvSpPr txBox="1"/>
          <p:nvPr>
            <p:ph idx="1" type="subTitle"/>
          </p:nvPr>
        </p:nvSpPr>
        <p:spPr>
          <a:xfrm>
            <a:off x="1707139" y="2367436"/>
            <a:ext cx="2907600" cy="1077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011" name="Google Shape;14011;p73"/>
          <p:cNvSpPr txBox="1"/>
          <p:nvPr>
            <p:ph type="title"/>
          </p:nvPr>
        </p:nvSpPr>
        <p:spPr>
          <a:xfrm>
            <a:off x="1707139" y="1698764"/>
            <a:ext cx="2738700" cy="572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3500"/>
              <a:buNone/>
              <a:defRPr>
                <a:solidFill>
                  <a:schemeClr val="dk2"/>
                </a:solidFill>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p:txBody>
      </p:sp>
      <p:grpSp>
        <p:nvGrpSpPr>
          <p:cNvPr id="14012" name="Google Shape;14012;p73"/>
          <p:cNvGrpSpPr/>
          <p:nvPr/>
        </p:nvGrpSpPr>
        <p:grpSpPr>
          <a:xfrm>
            <a:off x="348091" y="4906138"/>
            <a:ext cx="120546" cy="117225"/>
            <a:chOff x="8793003" y="4210475"/>
            <a:chExt cx="120546" cy="117225"/>
          </a:xfrm>
        </p:grpSpPr>
        <p:sp>
          <p:nvSpPr>
            <p:cNvPr id="14013" name="Google Shape;14013;p73"/>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3"/>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5" name="Google Shape;14015;p73"/>
          <p:cNvSpPr/>
          <p:nvPr/>
        </p:nvSpPr>
        <p:spPr>
          <a:xfrm>
            <a:off x="-57839"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3"/>
          <p:cNvSpPr/>
          <p:nvPr/>
        </p:nvSpPr>
        <p:spPr>
          <a:xfrm>
            <a:off x="663472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3"/>
          <p:cNvSpPr/>
          <p:nvPr/>
        </p:nvSpPr>
        <p:spPr>
          <a:xfrm flipH="1">
            <a:off x="3559500"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3"/>
          <p:cNvSpPr/>
          <p:nvPr/>
        </p:nvSpPr>
        <p:spPr>
          <a:xfrm flipH="1">
            <a:off x="3792930"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3"/>
          <p:cNvSpPr/>
          <p:nvPr/>
        </p:nvSpPr>
        <p:spPr>
          <a:xfrm flipH="1">
            <a:off x="4039147"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3"/>
          <p:cNvSpPr/>
          <p:nvPr/>
        </p:nvSpPr>
        <p:spPr>
          <a:xfrm>
            <a:off x="8120725"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3"/>
          <p:cNvSpPr/>
          <p:nvPr/>
        </p:nvSpPr>
        <p:spPr>
          <a:xfrm>
            <a:off x="8184975"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3"/>
          <p:cNvSpPr/>
          <p:nvPr/>
        </p:nvSpPr>
        <p:spPr>
          <a:xfrm>
            <a:off x="8270250"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3"/>
          <p:cNvSpPr/>
          <p:nvPr/>
        </p:nvSpPr>
        <p:spPr>
          <a:xfrm>
            <a:off x="8035450"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3"/>
          <p:cNvSpPr/>
          <p:nvPr/>
        </p:nvSpPr>
        <p:spPr>
          <a:xfrm>
            <a:off x="8120725"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3"/>
          <p:cNvSpPr/>
          <p:nvPr/>
        </p:nvSpPr>
        <p:spPr>
          <a:xfrm>
            <a:off x="8248625"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3"/>
          <p:cNvSpPr/>
          <p:nvPr/>
        </p:nvSpPr>
        <p:spPr>
          <a:xfrm>
            <a:off x="8341300"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3"/>
          <p:cNvSpPr/>
          <p:nvPr/>
        </p:nvSpPr>
        <p:spPr>
          <a:xfrm>
            <a:off x="8241825"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3"/>
          <p:cNvSpPr/>
          <p:nvPr/>
        </p:nvSpPr>
        <p:spPr>
          <a:xfrm>
            <a:off x="1149488"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3"/>
          <p:cNvSpPr/>
          <p:nvPr/>
        </p:nvSpPr>
        <p:spPr>
          <a:xfrm>
            <a:off x="1291613"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3"/>
          <p:cNvSpPr/>
          <p:nvPr/>
        </p:nvSpPr>
        <p:spPr>
          <a:xfrm>
            <a:off x="1298438"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3"/>
          <p:cNvSpPr/>
          <p:nvPr/>
        </p:nvSpPr>
        <p:spPr>
          <a:xfrm>
            <a:off x="1447963"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3"/>
          <p:cNvSpPr/>
          <p:nvPr/>
        </p:nvSpPr>
        <p:spPr>
          <a:xfrm>
            <a:off x="3467862"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3"/>
          <p:cNvSpPr/>
          <p:nvPr/>
        </p:nvSpPr>
        <p:spPr>
          <a:xfrm>
            <a:off x="3275913"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3"/>
          <p:cNvSpPr/>
          <p:nvPr/>
        </p:nvSpPr>
        <p:spPr>
          <a:xfrm>
            <a:off x="8368463"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3"/>
          <p:cNvSpPr/>
          <p:nvPr/>
        </p:nvSpPr>
        <p:spPr>
          <a:xfrm flipH="1" rot="10800000">
            <a:off x="6550925"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3"/>
          <p:cNvSpPr/>
          <p:nvPr/>
        </p:nvSpPr>
        <p:spPr>
          <a:xfrm flipH="1" rot="10800000">
            <a:off x="6571950"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3"/>
          <p:cNvSpPr/>
          <p:nvPr/>
        </p:nvSpPr>
        <p:spPr>
          <a:xfrm flipH="1" rot="10800000">
            <a:off x="6451450"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3"/>
          <p:cNvSpPr/>
          <p:nvPr/>
        </p:nvSpPr>
        <p:spPr>
          <a:xfrm flipH="1" rot="10800000">
            <a:off x="6494075"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3"/>
          <p:cNvSpPr/>
          <p:nvPr/>
        </p:nvSpPr>
        <p:spPr>
          <a:xfrm>
            <a:off x="3045784"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3"/>
          <p:cNvSpPr/>
          <p:nvPr/>
        </p:nvSpPr>
        <p:spPr>
          <a:xfrm>
            <a:off x="3116834"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3"/>
          <p:cNvSpPr/>
          <p:nvPr/>
        </p:nvSpPr>
        <p:spPr>
          <a:xfrm>
            <a:off x="3110034"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3"/>
          <p:cNvSpPr/>
          <p:nvPr/>
        </p:nvSpPr>
        <p:spPr>
          <a:xfrm>
            <a:off x="3187909"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3"/>
          <p:cNvSpPr/>
          <p:nvPr/>
        </p:nvSpPr>
        <p:spPr>
          <a:xfrm>
            <a:off x="3038959"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3"/>
          <p:cNvSpPr/>
          <p:nvPr/>
        </p:nvSpPr>
        <p:spPr>
          <a:xfrm>
            <a:off x="3173684"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3"/>
          <p:cNvSpPr/>
          <p:nvPr/>
        </p:nvSpPr>
        <p:spPr>
          <a:xfrm>
            <a:off x="3124234"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3"/>
          <p:cNvSpPr/>
          <p:nvPr/>
        </p:nvSpPr>
        <p:spPr>
          <a:xfrm>
            <a:off x="2065400"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3"/>
          <p:cNvSpPr/>
          <p:nvPr/>
        </p:nvSpPr>
        <p:spPr>
          <a:xfrm>
            <a:off x="2058025"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3"/>
          <p:cNvSpPr/>
          <p:nvPr/>
        </p:nvSpPr>
        <p:spPr>
          <a:xfrm>
            <a:off x="2143300"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3"/>
          <p:cNvSpPr/>
          <p:nvPr/>
        </p:nvSpPr>
        <p:spPr>
          <a:xfrm>
            <a:off x="2136475"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3"/>
          <p:cNvSpPr/>
          <p:nvPr/>
        </p:nvSpPr>
        <p:spPr>
          <a:xfrm>
            <a:off x="2100650"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3"/>
          <p:cNvSpPr/>
          <p:nvPr/>
        </p:nvSpPr>
        <p:spPr>
          <a:xfrm>
            <a:off x="2157500"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3"/>
          <p:cNvSpPr/>
          <p:nvPr/>
        </p:nvSpPr>
        <p:spPr>
          <a:xfrm>
            <a:off x="2143300"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3"/>
          <p:cNvSpPr/>
          <p:nvPr/>
        </p:nvSpPr>
        <p:spPr>
          <a:xfrm>
            <a:off x="2164900"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3"/>
          <p:cNvSpPr/>
          <p:nvPr/>
        </p:nvSpPr>
        <p:spPr>
          <a:xfrm>
            <a:off x="4256086"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3"/>
          <p:cNvSpPr/>
          <p:nvPr/>
        </p:nvSpPr>
        <p:spPr>
          <a:xfrm>
            <a:off x="952575"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3"/>
          <p:cNvSpPr/>
          <p:nvPr/>
        </p:nvSpPr>
        <p:spPr>
          <a:xfrm>
            <a:off x="1104088"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3"/>
          <p:cNvSpPr/>
          <p:nvPr/>
        </p:nvSpPr>
        <p:spPr>
          <a:xfrm>
            <a:off x="1265470"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3"/>
          <p:cNvSpPr/>
          <p:nvPr/>
        </p:nvSpPr>
        <p:spPr>
          <a:xfrm flipH="1">
            <a:off x="7115393"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3"/>
          <p:cNvSpPr/>
          <p:nvPr/>
        </p:nvSpPr>
        <p:spPr>
          <a:xfrm>
            <a:off x="5526263"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3"/>
          <p:cNvSpPr/>
          <p:nvPr/>
        </p:nvSpPr>
        <p:spPr>
          <a:xfrm>
            <a:off x="5717863"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3"/>
          <p:cNvSpPr/>
          <p:nvPr/>
        </p:nvSpPr>
        <p:spPr>
          <a:xfrm>
            <a:off x="5689438"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3"/>
          <p:cNvSpPr/>
          <p:nvPr/>
        </p:nvSpPr>
        <p:spPr>
          <a:xfrm>
            <a:off x="5867363"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3"/>
          <p:cNvSpPr/>
          <p:nvPr/>
        </p:nvSpPr>
        <p:spPr>
          <a:xfrm>
            <a:off x="2483165"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3"/>
          <p:cNvSpPr/>
          <p:nvPr/>
        </p:nvSpPr>
        <p:spPr>
          <a:xfrm>
            <a:off x="746400"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3"/>
          <p:cNvSpPr/>
          <p:nvPr/>
        </p:nvSpPr>
        <p:spPr>
          <a:xfrm>
            <a:off x="739025"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3"/>
          <p:cNvSpPr/>
          <p:nvPr/>
        </p:nvSpPr>
        <p:spPr>
          <a:xfrm>
            <a:off x="746400"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3"/>
          <p:cNvSpPr/>
          <p:nvPr/>
        </p:nvSpPr>
        <p:spPr>
          <a:xfrm>
            <a:off x="4009613"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3"/>
          <p:cNvSpPr/>
          <p:nvPr/>
        </p:nvSpPr>
        <p:spPr>
          <a:xfrm>
            <a:off x="3860663"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3"/>
          <p:cNvSpPr/>
          <p:nvPr/>
        </p:nvSpPr>
        <p:spPr>
          <a:xfrm>
            <a:off x="3924338"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3"/>
          <p:cNvSpPr/>
          <p:nvPr/>
        </p:nvSpPr>
        <p:spPr>
          <a:xfrm>
            <a:off x="3945938"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3"/>
          <p:cNvSpPr/>
          <p:nvPr/>
        </p:nvSpPr>
        <p:spPr>
          <a:xfrm>
            <a:off x="6700338"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3"/>
          <p:cNvSpPr/>
          <p:nvPr/>
        </p:nvSpPr>
        <p:spPr>
          <a:xfrm>
            <a:off x="6870888"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3"/>
          <p:cNvSpPr/>
          <p:nvPr/>
        </p:nvSpPr>
        <p:spPr>
          <a:xfrm>
            <a:off x="6933447"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3"/>
          <p:cNvSpPr/>
          <p:nvPr/>
        </p:nvSpPr>
        <p:spPr>
          <a:xfrm>
            <a:off x="6728763"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3"/>
          <p:cNvSpPr/>
          <p:nvPr/>
        </p:nvSpPr>
        <p:spPr>
          <a:xfrm>
            <a:off x="6897918"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3"/>
          <p:cNvSpPr/>
          <p:nvPr/>
        </p:nvSpPr>
        <p:spPr>
          <a:xfrm>
            <a:off x="6951197"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7" name="Google Shape;14077;p73"/>
          <p:cNvGrpSpPr/>
          <p:nvPr/>
        </p:nvGrpSpPr>
        <p:grpSpPr>
          <a:xfrm>
            <a:off x="5227816" y="4728844"/>
            <a:ext cx="170580" cy="285126"/>
            <a:chOff x="6760903" y="4652644"/>
            <a:chExt cx="170580" cy="285126"/>
          </a:xfrm>
        </p:grpSpPr>
        <p:sp>
          <p:nvSpPr>
            <p:cNvPr id="14078" name="Google Shape;14078;p7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3"/>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3"/>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8" name="Google Shape;14088;p73"/>
          <p:cNvSpPr/>
          <p:nvPr/>
        </p:nvSpPr>
        <p:spPr>
          <a:xfrm flipH="1" rot="10800000">
            <a:off x="8553488"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3"/>
          <p:cNvSpPr/>
          <p:nvPr/>
        </p:nvSpPr>
        <p:spPr>
          <a:xfrm flipH="1" rot="10800000">
            <a:off x="8574513"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3"/>
          <p:cNvSpPr/>
          <p:nvPr/>
        </p:nvSpPr>
        <p:spPr>
          <a:xfrm flipH="1" rot="10800000">
            <a:off x="8454013"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3"/>
          <p:cNvSpPr/>
          <p:nvPr/>
        </p:nvSpPr>
        <p:spPr>
          <a:xfrm flipH="1" rot="10800000">
            <a:off x="8496638"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3"/>
          <p:cNvSpPr/>
          <p:nvPr/>
        </p:nvSpPr>
        <p:spPr>
          <a:xfrm>
            <a:off x="566017"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3"/>
          <p:cNvSpPr/>
          <p:nvPr/>
        </p:nvSpPr>
        <p:spPr>
          <a:xfrm>
            <a:off x="492286"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3"/>
          <p:cNvSpPr/>
          <p:nvPr/>
        </p:nvSpPr>
        <p:spPr>
          <a:xfrm>
            <a:off x="566017"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3"/>
          <p:cNvSpPr/>
          <p:nvPr/>
        </p:nvSpPr>
        <p:spPr>
          <a:xfrm>
            <a:off x="1939812"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6" name="Google Shape;14096;p73"/>
          <p:cNvGrpSpPr/>
          <p:nvPr/>
        </p:nvGrpSpPr>
        <p:grpSpPr>
          <a:xfrm>
            <a:off x="8637922" y="194912"/>
            <a:ext cx="334302" cy="192008"/>
            <a:chOff x="9375950" y="488913"/>
            <a:chExt cx="440625" cy="253075"/>
          </a:xfrm>
        </p:grpSpPr>
        <p:sp>
          <p:nvSpPr>
            <p:cNvPr id="14097" name="Google Shape;14097;p73"/>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3"/>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3"/>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3"/>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01" name="Google Shape;14101;p73"/>
          <p:cNvSpPr/>
          <p:nvPr/>
        </p:nvSpPr>
        <p:spPr>
          <a:xfrm>
            <a:off x="8647613"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3"/>
          <p:cNvSpPr/>
          <p:nvPr/>
        </p:nvSpPr>
        <p:spPr>
          <a:xfrm flipH="1" rot="10800000">
            <a:off x="6344025"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3"/>
          <p:cNvSpPr/>
          <p:nvPr/>
        </p:nvSpPr>
        <p:spPr>
          <a:xfrm flipH="1" rot="10800000">
            <a:off x="6365050"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3"/>
          <p:cNvSpPr/>
          <p:nvPr/>
        </p:nvSpPr>
        <p:spPr>
          <a:xfrm flipH="1" rot="10800000">
            <a:off x="6244550"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3"/>
          <p:cNvSpPr/>
          <p:nvPr/>
        </p:nvSpPr>
        <p:spPr>
          <a:xfrm flipH="1" rot="10800000">
            <a:off x="6287175"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3"/>
          <p:cNvSpPr/>
          <p:nvPr/>
        </p:nvSpPr>
        <p:spPr>
          <a:xfrm>
            <a:off x="-9087"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3"/>
          <p:cNvSpPr/>
          <p:nvPr/>
        </p:nvSpPr>
        <p:spPr>
          <a:xfrm>
            <a:off x="677038"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3"/>
          <p:cNvSpPr/>
          <p:nvPr/>
        </p:nvSpPr>
        <p:spPr>
          <a:xfrm>
            <a:off x="781356"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3"/>
          <p:cNvSpPr/>
          <p:nvPr/>
        </p:nvSpPr>
        <p:spPr>
          <a:xfrm>
            <a:off x="771516"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3"/>
          <p:cNvSpPr/>
          <p:nvPr/>
        </p:nvSpPr>
        <p:spPr>
          <a:xfrm>
            <a:off x="2935581"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3"/>
          <p:cNvSpPr/>
          <p:nvPr/>
        </p:nvSpPr>
        <p:spPr>
          <a:xfrm>
            <a:off x="4936013"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3"/>
          <p:cNvSpPr/>
          <p:nvPr/>
        </p:nvSpPr>
        <p:spPr>
          <a:xfrm>
            <a:off x="5007063"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3"/>
          <p:cNvSpPr/>
          <p:nvPr/>
        </p:nvSpPr>
        <p:spPr>
          <a:xfrm>
            <a:off x="5071313"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4" name="Google Shape;14114;p73"/>
          <p:cNvGrpSpPr/>
          <p:nvPr/>
        </p:nvGrpSpPr>
        <p:grpSpPr>
          <a:xfrm>
            <a:off x="8753654" y="1661525"/>
            <a:ext cx="255850" cy="234225"/>
            <a:chOff x="8488416" y="1568550"/>
            <a:chExt cx="255850" cy="234225"/>
          </a:xfrm>
        </p:grpSpPr>
        <p:sp>
          <p:nvSpPr>
            <p:cNvPr id="14115" name="Google Shape;14115;p73"/>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3"/>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3"/>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3"/>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3"/>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3"/>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3"/>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3"/>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3"/>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4" name="Google Shape;14124;p73"/>
          <p:cNvSpPr/>
          <p:nvPr/>
        </p:nvSpPr>
        <p:spPr>
          <a:xfrm>
            <a:off x="8590062"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3"/>
          <p:cNvSpPr/>
          <p:nvPr/>
        </p:nvSpPr>
        <p:spPr>
          <a:xfrm>
            <a:off x="8537075"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3"/>
          <p:cNvSpPr/>
          <p:nvPr/>
        </p:nvSpPr>
        <p:spPr>
          <a:xfrm>
            <a:off x="8565500"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3"/>
          <p:cNvSpPr/>
          <p:nvPr/>
        </p:nvSpPr>
        <p:spPr>
          <a:xfrm>
            <a:off x="8854050"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3"/>
          <p:cNvSpPr/>
          <p:nvPr/>
        </p:nvSpPr>
        <p:spPr>
          <a:xfrm>
            <a:off x="8658063"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3"/>
          <p:cNvSpPr/>
          <p:nvPr/>
        </p:nvSpPr>
        <p:spPr>
          <a:xfrm>
            <a:off x="3425488"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3"/>
          <p:cNvSpPr/>
          <p:nvPr/>
        </p:nvSpPr>
        <p:spPr>
          <a:xfrm>
            <a:off x="3560213"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3"/>
          <p:cNvSpPr/>
          <p:nvPr/>
        </p:nvSpPr>
        <p:spPr>
          <a:xfrm>
            <a:off x="3524988"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3"/>
          <p:cNvSpPr/>
          <p:nvPr/>
        </p:nvSpPr>
        <p:spPr>
          <a:xfrm>
            <a:off x="3482338"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3"/>
          <p:cNvSpPr/>
          <p:nvPr/>
        </p:nvSpPr>
        <p:spPr>
          <a:xfrm>
            <a:off x="584025"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3"/>
          <p:cNvSpPr/>
          <p:nvPr/>
        </p:nvSpPr>
        <p:spPr>
          <a:xfrm>
            <a:off x="8552755"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3"/>
          <p:cNvSpPr/>
          <p:nvPr/>
        </p:nvSpPr>
        <p:spPr>
          <a:xfrm>
            <a:off x="8692494"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3"/>
          <p:cNvSpPr/>
          <p:nvPr/>
        </p:nvSpPr>
        <p:spPr>
          <a:xfrm>
            <a:off x="8848772"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3"/>
          <p:cNvSpPr/>
          <p:nvPr/>
        </p:nvSpPr>
        <p:spPr>
          <a:xfrm>
            <a:off x="8994364"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8" name="Google Shape;14138;p73"/>
          <p:cNvGrpSpPr/>
          <p:nvPr/>
        </p:nvGrpSpPr>
        <p:grpSpPr>
          <a:xfrm>
            <a:off x="1707589" y="4770545"/>
            <a:ext cx="120549" cy="201499"/>
            <a:chOff x="6760903" y="4652644"/>
            <a:chExt cx="170580" cy="285126"/>
          </a:xfrm>
        </p:grpSpPr>
        <p:sp>
          <p:nvSpPr>
            <p:cNvPr id="14139" name="Google Shape;14139;p7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3"/>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3"/>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9" name="Google Shape;14149;p73"/>
          <p:cNvSpPr/>
          <p:nvPr/>
        </p:nvSpPr>
        <p:spPr>
          <a:xfrm>
            <a:off x="-6488"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3"/>
          <p:cNvSpPr/>
          <p:nvPr/>
        </p:nvSpPr>
        <p:spPr>
          <a:xfrm flipH="1">
            <a:off x="2381"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3"/>
          <p:cNvSpPr/>
          <p:nvPr/>
        </p:nvSpPr>
        <p:spPr>
          <a:xfrm flipH="1">
            <a:off x="4678"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3"/>
          <p:cNvSpPr/>
          <p:nvPr/>
        </p:nvSpPr>
        <p:spPr>
          <a:xfrm flipH="1">
            <a:off x="-6483"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3"/>
          <p:cNvSpPr/>
          <p:nvPr/>
        </p:nvSpPr>
        <p:spPr>
          <a:xfrm>
            <a:off x="390184"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3"/>
          <p:cNvSpPr/>
          <p:nvPr/>
        </p:nvSpPr>
        <p:spPr>
          <a:xfrm>
            <a:off x="461234"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3"/>
          <p:cNvSpPr/>
          <p:nvPr/>
        </p:nvSpPr>
        <p:spPr>
          <a:xfrm>
            <a:off x="454434"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3"/>
          <p:cNvSpPr/>
          <p:nvPr/>
        </p:nvSpPr>
        <p:spPr>
          <a:xfrm>
            <a:off x="532309"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3"/>
          <p:cNvSpPr/>
          <p:nvPr/>
        </p:nvSpPr>
        <p:spPr>
          <a:xfrm>
            <a:off x="383359"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3"/>
          <p:cNvSpPr/>
          <p:nvPr/>
        </p:nvSpPr>
        <p:spPr>
          <a:xfrm>
            <a:off x="518084"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3"/>
          <p:cNvSpPr/>
          <p:nvPr/>
        </p:nvSpPr>
        <p:spPr>
          <a:xfrm>
            <a:off x="468634"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3"/>
          <p:cNvSpPr/>
          <p:nvPr/>
        </p:nvSpPr>
        <p:spPr>
          <a:xfrm>
            <a:off x="266626"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1" name="Google Shape;14161;p73"/>
          <p:cNvGrpSpPr/>
          <p:nvPr/>
        </p:nvGrpSpPr>
        <p:grpSpPr>
          <a:xfrm>
            <a:off x="470904" y="1867368"/>
            <a:ext cx="182180" cy="248666"/>
            <a:chOff x="525542" y="2117668"/>
            <a:chExt cx="182180" cy="248666"/>
          </a:xfrm>
        </p:grpSpPr>
        <p:sp>
          <p:nvSpPr>
            <p:cNvPr id="14162" name="Google Shape;14162;p73"/>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3"/>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3"/>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3"/>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3"/>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73"/>
          <p:cNvGrpSpPr/>
          <p:nvPr/>
        </p:nvGrpSpPr>
        <p:grpSpPr>
          <a:xfrm>
            <a:off x="491585" y="2976913"/>
            <a:ext cx="177400" cy="152350"/>
            <a:chOff x="548748" y="1435025"/>
            <a:chExt cx="177400" cy="152350"/>
          </a:xfrm>
        </p:grpSpPr>
        <p:sp>
          <p:nvSpPr>
            <p:cNvPr id="14168" name="Google Shape;14168;p73"/>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3"/>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3"/>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3"/>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2" name="Google Shape;14172;p73"/>
          <p:cNvSpPr/>
          <p:nvPr/>
        </p:nvSpPr>
        <p:spPr>
          <a:xfrm>
            <a:off x="321463"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3"/>
          <p:cNvSpPr/>
          <p:nvPr/>
        </p:nvSpPr>
        <p:spPr>
          <a:xfrm>
            <a:off x="342488"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3"/>
          <p:cNvSpPr/>
          <p:nvPr/>
        </p:nvSpPr>
        <p:spPr>
          <a:xfrm>
            <a:off x="221988"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3"/>
          <p:cNvSpPr/>
          <p:nvPr/>
        </p:nvSpPr>
        <p:spPr>
          <a:xfrm>
            <a:off x="264613"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6" name="Google Shape;14176;p73"/>
          <p:cNvGrpSpPr/>
          <p:nvPr/>
        </p:nvGrpSpPr>
        <p:grpSpPr>
          <a:xfrm>
            <a:off x="8623516" y="4853700"/>
            <a:ext cx="120546" cy="117225"/>
            <a:chOff x="8793003" y="4210475"/>
            <a:chExt cx="120546" cy="117225"/>
          </a:xfrm>
        </p:grpSpPr>
        <p:sp>
          <p:nvSpPr>
            <p:cNvPr id="14177" name="Google Shape;14177;p73"/>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3"/>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73"/>
          <p:cNvGrpSpPr/>
          <p:nvPr/>
        </p:nvGrpSpPr>
        <p:grpSpPr>
          <a:xfrm>
            <a:off x="132603" y="2513138"/>
            <a:ext cx="120546" cy="117225"/>
            <a:chOff x="8793003" y="4210475"/>
            <a:chExt cx="120546" cy="117225"/>
          </a:xfrm>
        </p:grpSpPr>
        <p:sp>
          <p:nvSpPr>
            <p:cNvPr id="14180" name="Google Shape;14180;p73"/>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3"/>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2" name="Google Shape;14182;p73"/>
          <p:cNvSpPr/>
          <p:nvPr/>
        </p:nvSpPr>
        <p:spPr>
          <a:xfrm flipH="1">
            <a:off x="54429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_1_1_1_1">
    <p:spTree>
      <p:nvGrpSpPr>
        <p:cNvPr id="14183" name="Shape 14183"/>
        <p:cNvGrpSpPr/>
        <p:nvPr/>
      </p:nvGrpSpPr>
      <p:grpSpPr>
        <a:xfrm>
          <a:off x="0" y="0"/>
          <a:ext cx="0" cy="0"/>
          <a:chOff x="0" y="0"/>
          <a:chExt cx="0" cy="0"/>
        </a:xfrm>
      </p:grpSpPr>
      <p:grpSp>
        <p:nvGrpSpPr>
          <p:cNvPr id="14184" name="Google Shape;14184;p74"/>
          <p:cNvGrpSpPr/>
          <p:nvPr/>
        </p:nvGrpSpPr>
        <p:grpSpPr>
          <a:xfrm>
            <a:off x="-18275" y="-52337"/>
            <a:ext cx="9191374" cy="5226625"/>
            <a:chOff x="-35391" y="-52337"/>
            <a:chExt cx="9191374" cy="5226625"/>
          </a:xfrm>
        </p:grpSpPr>
        <p:grpSp>
          <p:nvGrpSpPr>
            <p:cNvPr id="14185" name="Google Shape;14185;p74"/>
            <p:cNvGrpSpPr/>
            <p:nvPr/>
          </p:nvGrpSpPr>
          <p:grpSpPr>
            <a:xfrm>
              <a:off x="5178375" y="-45050"/>
              <a:ext cx="3977608" cy="5216450"/>
              <a:chOff x="5178375" y="-45050"/>
              <a:chExt cx="3977608" cy="5216450"/>
            </a:xfrm>
          </p:grpSpPr>
          <p:grpSp>
            <p:nvGrpSpPr>
              <p:cNvPr id="14186" name="Google Shape;14186;p74"/>
              <p:cNvGrpSpPr/>
              <p:nvPr/>
            </p:nvGrpSpPr>
            <p:grpSpPr>
              <a:xfrm>
                <a:off x="5178375" y="-45050"/>
                <a:ext cx="3977608" cy="5216450"/>
                <a:chOff x="5178375" y="-51179"/>
                <a:chExt cx="3977608" cy="5216450"/>
              </a:xfrm>
            </p:grpSpPr>
            <p:sp>
              <p:nvSpPr>
                <p:cNvPr id="14187" name="Google Shape;14187;p7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9" name="Google Shape;14219;p7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3" name="Google Shape;14223;p74"/>
            <p:cNvGrpSpPr/>
            <p:nvPr/>
          </p:nvGrpSpPr>
          <p:grpSpPr>
            <a:xfrm>
              <a:off x="-35391" y="-52337"/>
              <a:ext cx="5221525" cy="5226625"/>
              <a:chOff x="1190625" y="238125"/>
              <a:chExt cx="5221525" cy="5226625"/>
            </a:xfrm>
          </p:grpSpPr>
          <p:sp>
            <p:nvSpPr>
              <p:cNvPr id="14224" name="Google Shape;14224;p7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65" name="Google Shape;14265;p74"/>
          <p:cNvGrpSpPr/>
          <p:nvPr/>
        </p:nvGrpSpPr>
        <p:grpSpPr>
          <a:xfrm>
            <a:off x="348091" y="4906138"/>
            <a:ext cx="120546" cy="117225"/>
            <a:chOff x="8793003" y="4210475"/>
            <a:chExt cx="120546" cy="117225"/>
          </a:xfrm>
        </p:grpSpPr>
        <p:sp>
          <p:nvSpPr>
            <p:cNvPr id="14266" name="Google Shape;14266;p74"/>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4"/>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8" name="Google Shape;14268;p74"/>
          <p:cNvSpPr/>
          <p:nvPr/>
        </p:nvSpPr>
        <p:spPr>
          <a:xfrm>
            <a:off x="-57839"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4"/>
          <p:cNvSpPr/>
          <p:nvPr/>
        </p:nvSpPr>
        <p:spPr>
          <a:xfrm>
            <a:off x="663472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4"/>
          <p:cNvSpPr/>
          <p:nvPr/>
        </p:nvSpPr>
        <p:spPr>
          <a:xfrm flipH="1">
            <a:off x="3559500"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4"/>
          <p:cNvSpPr/>
          <p:nvPr/>
        </p:nvSpPr>
        <p:spPr>
          <a:xfrm flipH="1">
            <a:off x="3792930"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4"/>
          <p:cNvSpPr/>
          <p:nvPr/>
        </p:nvSpPr>
        <p:spPr>
          <a:xfrm flipH="1">
            <a:off x="4039147"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4"/>
          <p:cNvSpPr/>
          <p:nvPr/>
        </p:nvSpPr>
        <p:spPr>
          <a:xfrm>
            <a:off x="8120725"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4"/>
          <p:cNvSpPr/>
          <p:nvPr/>
        </p:nvSpPr>
        <p:spPr>
          <a:xfrm>
            <a:off x="8184975"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4"/>
          <p:cNvSpPr/>
          <p:nvPr/>
        </p:nvSpPr>
        <p:spPr>
          <a:xfrm>
            <a:off x="8270250"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4"/>
          <p:cNvSpPr/>
          <p:nvPr/>
        </p:nvSpPr>
        <p:spPr>
          <a:xfrm>
            <a:off x="8035450"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4"/>
          <p:cNvSpPr/>
          <p:nvPr/>
        </p:nvSpPr>
        <p:spPr>
          <a:xfrm>
            <a:off x="8120725"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4"/>
          <p:cNvSpPr/>
          <p:nvPr/>
        </p:nvSpPr>
        <p:spPr>
          <a:xfrm>
            <a:off x="8248625"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4"/>
          <p:cNvSpPr/>
          <p:nvPr/>
        </p:nvSpPr>
        <p:spPr>
          <a:xfrm>
            <a:off x="8341300"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4"/>
          <p:cNvSpPr/>
          <p:nvPr/>
        </p:nvSpPr>
        <p:spPr>
          <a:xfrm>
            <a:off x="8241825"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4"/>
          <p:cNvSpPr/>
          <p:nvPr/>
        </p:nvSpPr>
        <p:spPr>
          <a:xfrm>
            <a:off x="1149488"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4"/>
          <p:cNvSpPr/>
          <p:nvPr/>
        </p:nvSpPr>
        <p:spPr>
          <a:xfrm>
            <a:off x="1291613"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4"/>
          <p:cNvSpPr/>
          <p:nvPr/>
        </p:nvSpPr>
        <p:spPr>
          <a:xfrm>
            <a:off x="1298438"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4"/>
          <p:cNvSpPr/>
          <p:nvPr/>
        </p:nvSpPr>
        <p:spPr>
          <a:xfrm>
            <a:off x="1447963"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4"/>
          <p:cNvSpPr/>
          <p:nvPr/>
        </p:nvSpPr>
        <p:spPr>
          <a:xfrm>
            <a:off x="3467862"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4"/>
          <p:cNvSpPr/>
          <p:nvPr/>
        </p:nvSpPr>
        <p:spPr>
          <a:xfrm>
            <a:off x="3275913"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4"/>
          <p:cNvSpPr/>
          <p:nvPr/>
        </p:nvSpPr>
        <p:spPr>
          <a:xfrm>
            <a:off x="8368463"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4"/>
          <p:cNvSpPr/>
          <p:nvPr/>
        </p:nvSpPr>
        <p:spPr>
          <a:xfrm flipH="1" rot="10800000">
            <a:off x="6550925"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4"/>
          <p:cNvSpPr/>
          <p:nvPr/>
        </p:nvSpPr>
        <p:spPr>
          <a:xfrm flipH="1" rot="10800000">
            <a:off x="6571950"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4"/>
          <p:cNvSpPr/>
          <p:nvPr/>
        </p:nvSpPr>
        <p:spPr>
          <a:xfrm flipH="1" rot="10800000">
            <a:off x="6451450"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4"/>
          <p:cNvSpPr/>
          <p:nvPr/>
        </p:nvSpPr>
        <p:spPr>
          <a:xfrm flipH="1" rot="10800000">
            <a:off x="6494075"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4"/>
          <p:cNvSpPr/>
          <p:nvPr/>
        </p:nvSpPr>
        <p:spPr>
          <a:xfrm>
            <a:off x="3045784" y="48769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4"/>
          <p:cNvSpPr/>
          <p:nvPr/>
        </p:nvSpPr>
        <p:spPr>
          <a:xfrm>
            <a:off x="3116834" y="48075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4"/>
          <p:cNvSpPr/>
          <p:nvPr/>
        </p:nvSpPr>
        <p:spPr>
          <a:xfrm>
            <a:off x="3110034" y="49441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4"/>
          <p:cNvSpPr/>
          <p:nvPr/>
        </p:nvSpPr>
        <p:spPr>
          <a:xfrm>
            <a:off x="3187909" y="47700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4"/>
          <p:cNvSpPr/>
          <p:nvPr/>
        </p:nvSpPr>
        <p:spPr>
          <a:xfrm>
            <a:off x="3038959" y="47668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4"/>
          <p:cNvSpPr/>
          <p:nvPr/>
        </p:nvSpPr>
        <p:spPr>
          <a:xfrm>
            <a:off x="3173684" y="48911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4"/>
          <p:cNvSpPr/>
          <p:nvPr/>
        </p:nvSpPr>
        <p:spPr>
          <a:xfrm>
            <a:off x="3124234" y="47064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4"/>
          <p:cNvSpPr/>
          <p:nvPr/>
        </p:nvSpPr>
        <p:spPr>
          <a:xfrm>
            <a:off x="2065400"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4"/>
          <p:cNvSpPr/>
          <p:nvPr/>
        </p:nvSpPr>
        <p:spPr>
          <a:xfrm>
            <a:off x="2058025"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4"/>
          <p:cNvSpPr/>
          <p:nvPr/>
        </p:nvSpPr>
        <p:spPr>
          <a:xfrm>
            <a:off x="2143300"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4"/>
          <p:cNvSpPr/>
          <p:nvPr/>
        </p:nvSpPr>
        <p:spPr>
          <a:xfrm>
            <a:off x="2136475"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4"/>
          <p:cNvSpPr/>
          <p:nvPr/>
        </p:nvSpPr>
        <p:spPr>
          <a:xfrm>
            <a:off x="2100650"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4"/>
          <p:cNvSpPr/>
          <p:nvPr/>
        </p:nvSpPr>
        <p:spPr>
          <a:xfrm>
            <a:off x="2157500"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4"/>
          <p:cNvSpPr/>
          <p:nvPr/>
        </p:nvSpPr>
        <p:spPr>
          <a:xfrm>
            <a:off x="2143300"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4"/>
          <p:cNvSpPr/>
          <p:nvPr/>
        </p:nvSpPr>
        <p:spPr>
          <a:xfrm>
            <a:off x="2164900"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4"/>
          <p:cNvSpPr/>
          <p:nvPr/>
        </p:nvSpPr>
        <p:spPr>
          <a:xfrm>
            <a:off x="4256086" y="-10450"/>
            <a:ext cx="1220508" cy="546498"/>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4"/>
          <p:cNvSpPr/>
          <p:nvPr/>
        </p:nvSpPr>
        <p:spPr>
          <a:xfrm>
            <a:off x="952575"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4"/>
          <p:cNvSpPr/>
          <p:nvPr/>
        </p:nvSpPr>
        <p:spPr>
          <a:xfrm>
            <a:off x="1104088"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4"/>
          <p:cNvSpPr/>
          <p:nvPr/>
        </p:nvSpPr>
        <p:spPr>
          <a:xfrm>
            <a:off x="1265470"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4"/>
          <p:cNvSpPr/>
          <p:nvPr/>
        </p:nvSpPr>
        <p:spPr>
          <a:xfrm flipH="1">
            <a:off x="7115393"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4"/>
          <p:cNvSpPr/>
          <p:nvPr/>
        </p:nvSpPr>
        <p:spPr>
          <a:xfrm>
            <a:off x="5526263" y="273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4"/>
          <p:cNvSpPr/>
          <p:nvPr/>
        </p:nvSpPr>
        <p:spPr>
          <a:xfrm>
            <a:off x="5717863" y="2374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4"/>
          <p:cNvSpPr/>
          <p:nvPr/>
        </p:nvSpPr>
        <p:spPr>
          <a:xfrm>
            <a:off x="5689438" y="3938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4"/>
          <p:cNvSpPr/>
          <p:nvPr/>
        </p:nvSpPr>
        <p:spPr>
          <a:xfrm>
            <a:off x="5867363" y="3301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4"/>
          <p:cNvSpPr/>
          <p:nvPr/>
        </p:nvSpPr>
        <p:spPr>
          <a:xfrm>
            <a:off x="2483165"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4"/>
          <p:cNvSpPr/>
          <p:nvPr/>
        </p:nvSpPr>
        <p:spPr>
          <a:xfrm>
            <a:off x="746400"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4"/>
          <p:cNvSpPr/>
          <p:nvPr/>
        </p:nvSpPr>
        <p:spPr>
          <a:xfrm>
            <a:off x="739025"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4"/>
          <p:cNvSpPr/>
          <p:nvPr/>
        </p:nvSpPr>
        <p:spPr>
          <a:xfrm>
            <a:off x="746400"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4"/>
          <p:cNvSpPr/>
          <p:nvPr/>
        </p:nvSpPr>
        <p:spPr>
          <a:xfrm>
            <a:off x="4009613"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4"/>
          <p:cNvSpPr/>
          <p:nvPr/>
        </p:nvSpPr>
        <p:spPr>
          <a:xfrm>
            <a:off x="3860663"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4"/>
          <p:cNvSpPr/>
          <p:nvPr/>
        </p:nvSpPr>
        <p:spPr>
          <a:xfrm>
            <a:off x="3924338"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4"/>
          <p:cNvSpPr/>
          <p:nvPr/>
        </p:nvSpPr>
        <p:spPr>
          <a:xfrm>
            <a:off x="3945938"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4"/>
          <p:cNvSpPr/>
          <p:nvPr/>
        </p:nvSpPr>
        <p:spPr>
          <a:xfrm>
            <a:off x="6700338"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4"/>
          <p:cNvSpPr/>
          <p:nvPr/>
        </p:nvSpPr>
        <p:spPr>
          <a:xfrm>
            <a:off x="6870888"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4"/>
          <p:cNvSpPr/>
          <p:nvPr/>
        </p:nvSpPr>
        <p:spPr>
          <a:xfrm>
            <a:off x="6933447"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4"/>
          <p:cNvSpPr/>
          <p:nvPr/>
        </p:nvSpPr>
        <p:spPr>
          <a:xfrm>
            <a:off x="6728763"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4"/>
          <p:cNvSpPr/>
          <p:nvPr/>
        </p:nvSpPr>
        <p:spPr>
          <a:xfrm>
            <a:off x="6897918"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4"/>
          <p:cNvSpPr/>
          <p:nvPr/>
        </p:nvSpPr>
        <p:spPr>
          <a:xfrm>
            <a:off x="6951197"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0" name="Google Shape;14330;p74"/>
          <p:cNvGrpSpPr/>
          <p:nvPr/>
        </p:nvGrpSpPr>
        <p:grpSpPr>
          <a:xfrm>
            <a:off x="5227816" y="4728844"/>
            <a:ext cx="170580" cy="285126"/>
            <a:chOff x="6760903" y="4652644"/>
            <a:chExt cx="170580" cy="285126"/>
          </a:xfrm>
        </p:grpSpPr>
        <p:sp>
          <p:nvSpPr>
            <p:cNvPr id="14331" name="Google Shape;14331;p74"/>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4"/>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4"/>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4"/>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4"/>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4"/>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4"/>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4"/>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4"/>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4"/>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41" name="Google Shape;14341;p74"/>
          <p:cNvSpPr/>
          <p:nvPr/>
        </p:nvSpPr>
        <p:spPr>
          <a:xfrm flipH="1" rot="10800000">
            <a:off x="8553488"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4"/>
          <p:cNvSpPr/>
          <p:nvPr/>
        </p:nvSpPr>
        <p:spPr>
          <a:xfrm flipH="1" rot="10800000">
            <a:off x="8574513"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4"/>
          <p:cNvSpPr/>
          <p:nvPr/>
        </p:nvSpPr>
        <p:spPr>
          <a:xfrm flipH="1" rot="10800000">
            <a:off x="8454013"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4"/>
          <p:cNvSpPr/>
          <p:nvPr/>
        </p:nvSpPr>
        <p:spPr>
          <a:xfrm flipH="1" rot="10800000">
            <a:off x="8496638"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4"/>
          <p:cNvSpPr/>
          <p:nvPr/>
        </p:nvSpPr>
        <p:spPr>
          <a:xfrm>
            <a:off x="566017" y="437439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4"/>
          <p:cNvSpPr/>
          <p:nvPr/>
        </p:nvSpPr>
        <p:spPr>
          <a:xfrm>
            <a:off x="492286" y="448022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4"/>
          <p:cNvSpPr/>
          <p:nvPr/>
        </p:nvSpPr>
        <p:spPr>
          <a:xfrm>
            <a:off x="566017" y="457213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4"/>
          <p:cNvSpPr/>
          <p:nvPr/>
        </p:nvSpPr>
        <p:spPr>
          <a:xfrm>
            <a:off x="1939812"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49" name="Google Shape;14349;p74"/>
          <p:cNvGrpSpPr/>
          <p:nvPr/>
        </p:nvGrpSpPr>
        <p:grpSpPr>
          <a:xfrm>
            <a:off x="8637922" y="194912"/>
            <a:ext cx="334302" cy="192008"/>
            <a:chOff x="9375950" y="488913"/>
            <a:chExt cx="440625" cy="253075"/>
          </a:xfrm>
        </p:grpSpPr>
        <p:sp>
          <p:nvSpPr>
            <p:cNvPr id="14350" name="Google Shape;14350;p74"/>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4"/>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4"/>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4"/>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4" name="Google Shape;14354;p74"/>
          <p:cNvSpPr/>
          <p:nvPr/>
        </p:nvSpPr>
        <p:spPr>
          <a:xfrm>
            <a:off x="8647613"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4"/>
          <p:cNvSpPr/>
          <p:nvPr/>
        </p:nvSpPr>
        <p:spPr>
          <a:xfrm flipH="1" rot="10800000">
            <a:off x="6344025"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4"/>
          <p:cNvSpPr/>
          <p:nvPr/>
        </p:nvSpPr>
        <p:spPr>
          <a:xfrm flipH="1" rot="10800000">
            <a:off x="6365050"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4"/>
          <p:cNvSpPr/>
          <p:nvPr/>
        </p:nvSpPr>
        <p:spPr>
          <a:xfrm flipH="1" rot="10800000">
            <a:off x="6244550"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4"/>
          <p:cNvSpPr/>
          <p:nvPr/>
        </p:nvSpPr>
        <p:spPr>
          <a:xfrm flipH="1" rot="10800000">
            <a:off x="6287175"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4"/>
          <p:cNvSpPr/>
          <p:nvPr/>
        </p:nvSpPr>
        <p:spPr>
          <a:xfrm>
            <a:off x="-9087"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4"/>
          <p:cNvSpPr/>
          <p:nvPr/>
        </p:nvSpPr>
        <p:spPr>
          <a:xfrm>
            <a:off x="677038"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4"/>
          <p:cNvSpPr/>
          <p:nvPr/>
        </p:nvSpPr>
        <p:spPr>
          <a:xfrm>
            <a:off x="781356"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4"/>
          <p:cNvSpPr/>
          <p:nvPr/>
        </p:nvSpPr>
        <p:spPr>
          <a:xfrm>
            <a:off x="771516"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4"/>
          <p:cNvSpPr/>
          <p:nvPr/>
        </p:nvSpPr>
        <p:spPr>
          <a:xfrm>
            <a:off x="2935581"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4"/>
          <p:cNvSpPr/>
          <p:nvPr/>
        </p:nvSpPr>
        <p:spPr>
          <a:xfrm>
            <a:off x="4936013"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4"/>
          <p:cNvSpPr/>
          <p:nvPr/>
        </p:nvSpPr>
        <p:spPr>
          <a:xfrm>
            <a:off x="5007063"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4"/>
          <p:cNvSpPr/>
          <p:nvPr/>
        </p:nvSpPr>
        <p:spPr>
          <a:xfrm>
            <a:off x="5071313"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7" name="Google Shape;14367;p74"/>
          <p:cNvGrpSpPr/>
          <p:nvPr/>
        </p:nvGrpSpPr>
        <p:grpSpPr>
          <a:xfrm>
            <a:off x="8753654" y="1661525"/>
            <a:ext cx="255850" cy="234225"/>
            <a:chOff x="8488416" y="1568550"/>
            <a:chExt cx="255850" cy="234225"/>
          </a:xfrm>
        </p:grpSpPr>
        <p:sp>
          <p:nvSpPr>
            <p:cNvPr id="14368" name="Google Shape;14368;p74"/>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4"/>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4"/>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4"/>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4"/>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4"/>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4"/>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4"/>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4"/>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7" name="Google Shape;14377;p74"/>
          <p:cNvSpPr/>
          <p:nvPr/>
        </p:nvSpPr>
        <p:spPr>
          <a:xfrm>
            <a:off x="8590062"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4"/>
          <p:cNvSpPr/>
          <p:nvPr/>
        </p:nvSpPr>
        <p:spPr>
          <a:xfrm>
            <a:off x="8537075"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4"/>
          <p:cNvSpPr/>
          <p:nvPr/>
        </p:nvSpPr>
        <p:spPr>
          <a:xfrm>
            <a:off x="8565500"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4"/>
          <p:cNvSpPr/>
          <p:nvPr/>
        </p:nvSpPr>
        <p:spPr>
          <a:xfrm>
            <a:off x="8854050"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4"/>
          <p:cNvSpPr/>
          <p:nvPr/>
        </p:nvSpPr>
        <p:spPr>
          <a:xfrm>
            <a:off x="8658063"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4"/>
          <p:cNvSpPr/>
          <p:nvPr/>
        </p:nvSpPr>
        <p:spPr>
          <a:xfrm>
            <a:off x="3425488" y="48622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4"/>
          <p:cNvSpPr/>
          <p:nvPr/>
        </p:nvSpPr>
        <p:spPr>
          <a:xfrm>
            <a:off x="3560213" y="47599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4"/>
          <p:cNvSpPr/>
          <p:nvPr/>
        </p:nvSpPr>
        <p:spPr>
          <a:xfrm>
            <a:off x="3524988" y="48554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4"/>
          <p:cNvSpPr/>
          <p:nvPr/>
        </p:nvSpPr>
        <p:spPr>
          <a:xfrm>
            <a:off x="3482338" y="47701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4"/>
          <p:cNvSpPr/>
          <p:nvPr/>
        </p:nvSpPr>
        <p:spPr>
          <a:xfrm>
            <a:off x="584025"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4"/>
          <p:cNvSpPr/>
          <p:nvPr/>
        </p:nvSpPr>
        <p:spPr>
          <a:xfrm>
            <a:off x="8552755"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4"/>
          <p:cNvSpPr/>
          <p:nvPr/>
        </p:nvSpPr>
        <p:spPr>
          <a:xfrm>
            <a:off x="8692494"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4"/>
          <p:cNvSpPr/>
          <p:nvPr/>
        </p:nvSpPr>
        <p:spPr>
          <a:xfrm>
            <a:off x="8848772"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4"/>
          <p:cNvSpPr/>
          <p:nvPr/>
        </p:nvSpPr>
        <p:spPr>
          <a:xfrm>
            <a:off x="8994364"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1" name="Google Shape;14391;p74"/>
          <p:cNvGrpSpPr/>
          <p:nvPr/>
        </p:nvGrpSpPr>
        <p:grpSpPr>
          <a:xfrm>
            <a:off x="1707589" y="4770545"/>
            <a:ext cx="120549" cy="201499"/>
            <a:chOff x="6760903" y="4652644"/>
            <a:chExt cx="170580" cy="285126"/>
          </a:xfrm>
        </p:grpSpPr>
        <p:sp>
          <p:nvSpPr>
            <p:cNvPr id="14392" name="Google Shape;14392;p74"/>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4"/>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4"/>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4"/>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4"/>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4"/>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4"/>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4"/>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4"/>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4"/>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2" name="Google Shape;14402;p74"/>
          <p:cNvSpPr/>
          <p:nvPr/>
        </p:nvSpPr>
        <p:spPr>
          <a:xfrm>
            <a:off x="-6488"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4"/>
          <p:cNvSpPr/>
          <p:nvPr/>
        </p:nvSpPr>
        <p:spPr>
          <a:xfrm flipH="1">
            <a:off x="2381"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4"/>
          <p:cNvSpPr/>
          <p:nvPr/>
        </p:nvSpPr>
        <p:spPr>
          <a:xfrm flipH="1">
            <a:off x="4678"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4"/>
          <p:cNvSpPr/>
          <p:nvPr/>
        </p:nvSpPr>
        <p:spPr>
          <a:xfrm flipH="1">
            <a:off x="-6483"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4"/>
          <p:cNvSpPr/>
          <p:nvPr/>
        </p:nvSpPr>
        <p:spPr>
          <a:xfrm>
            <a:off x="390184"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4"/>
          <p:cNvSpPr/>
          <p:nvPr/>
        </p:nvSpPr>
        <p:spPr>
          <a:xfrm>
            <a:off x="461234"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4"/>
          <p:cNvSpPr/>
          <p:nvPr/>
        </p:nvSpPr>
        <p:spPr>
          <a:xfrm>
            <a:off x="454434"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4"/>
          <p:cNvSpPr/>
          <p:nvPr/>
        </p:nvSpPr>
        <p:spPr>
          <a:xfrm>
            <a:off x="532309"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4"/>
          <p:cNvSpPr/>
          <p:nvPr/>
        </p:nvSpPr>
        <p:spPr>
          <a:xfrm>
            <a:off x="383359"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4"/>
          <p:cNvSpPr/>
          <p:nvPr/>
        </p:nvSpPr>
        <p:spPr>
          <a:xfrm>
            <a:off x="518084"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4"/>
          <p:cNvSpPr/>
          <p:nvPr/>
        </p:nvSpPr>
        <p:spPr>
          <a:xfrm>
            <a:off x="468634"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3" name="Google Shape;14413;p74"/>
          <p:cNvGrpSpPr/>
          <p:nvPr/>
        </p:nvGrpSpPr>
        <p:grpSpPr>
          <a:xfrm>
            <a:off x="317279" y="2094643"/>
            <a:ext cx="182180" cy="248666"/>
            <a:chOff x="525542" y="2117668"/>
            <a:chExt cx="182180" cy="248666"/>
          </a:xfrm>
        </p:grpSpPr>
        <p:sp>
          <p:nvSpPr>
            <p:cNvPr id="14414" name="Google Shape;14414;p74"/>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4"/>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4"/>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4"/>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4"/>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9" name="Google Shape;14419;p74"/>
          <p:cNvSpPr/>
          <p:nvPr/>
        </p:nvSpPr>
        <p:spPr>
          <a:xfrm>
            <a:off x="321463"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4"/>
          <p:cNvSpPr/>
          <p:nvPr/>
        </p:nvSpPr>
        <p:spPr>
          <a:xfrm>
            <a:off x="342488"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4"/>
          <p:cNvSpPr/>
          <p:nvPr/>
        </p:nvSpPr>
        <p:spPr>
          <a:xfrm>
            <a:off x="221988"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4"/>
          <p:cNvSpPr/>
          <p:nvPr/>
        </p:nvSpPr>
        <p:spPr>
          <a:xfrm>
            <a:off x="264613"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3" name="Google Shape;14423;p74"/>
          <p:cNvGrpSpPr/>
          <p:nvPr/>
        </p:nvGrpSpPr>
        <p:grpSpPr>
          <a:xfrm>
            <a:off x="8623516" y="4853700"/>
            <a:ext cx="120546" cy="117225"/>
            <a:chOff x="8793003" y="4210475"/>
            <a:chExt cx="120546" cy="117225"/>
          </a:xfrm>
        </p:grpSpPr>
        <p:sp>
          <p:nvSpPr>
            <p:cNvPr id="14424" name="Google Shape;14424;p74"/>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4"/>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74"/>
          <p:cNvGrpSpPr/>
          <p:nvPr/>
        </p:nvGrpSpPr>
        <p:grpSpPr>
          <a:xfrm>
            <a:off x="132603" y="2513138"/>
            <a:ext cx="120546" cy="117225"/>
            <a:chOff x="8793003" y="4210475"/>
            <a:chExt cx="120546" cy="117225"/>
          </a:xfrm>
        </p:grpSpPr>
        <p:sp>
          <p:nvSpPr>
            <p:cNvPr id="14427" name="Google Shape;14427;p74"/>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4"/>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9" name="Google Shape;14429;p74"/>
          <p:cNvSpPr/>
          <p:nvPr/>
        </p:nvSpPr>
        <p:spPr>
          <a:xfrm flipH="1">
            <a:off x="54429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4"/>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4431" name="Google Shape;14431;p74"/>
          <p:cNvSpPr txBox="1"/>
          <p:nvPr>
            <p:ph idx="1" type="subTitle"/>
          </p:nvPr>
        </p:nvSpPr>
        <p:spPr>
          <a:xfrm>
            <a:off x="720000" y="1832550"/>
            <a:ext cx="3852000" cy="14784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
    <p:spTree>
      <p:nvGrpSpPr>
        <p:cNvPr id="14432" name="Shape 14432"/>
        <p:cNvGrpSpPr/>
        <p:nvPr/>
      </p:nvGrpSpPr>
      <p:grpSpPr>
        <a:xfrm>
          <a:off x="0" y="0"/>
          <a:ext cx="0" cy="0"/>
          <a:chOff x="0" y="0"/>
          <a:chExt cx="0" cy="0"/>
        </a:xfrm>
      </p:grpSpPr>
      <p:grpSp>
        <p:nvGrpSpPr>
          <p:cNvPr id="14433" name="Google Shape;14433;p75"/>
          <p:cNvGrpSpPr/>
          <p:nvPr/>
        </p:nvGrpSpPr>
        <p:grpSpPr>
          <a:xfrm>
            <a:off x="-18275" y="-52337"/>
            <a:ext cx="9191374" cy="5226625"/>
            <a:chOff x="-35391" y="-52337"/>
            <a:chExt cx="9191374" cy="5226625"/>
          </a:xfrm>
        </p:grpSpPr>
        <p:grpSp>
          <p:nvGrpSpPr>
            <p:cNvPr id="14434" name="Google Shape;14434;p75"/>
            <p:cNvGrpSpPr/>
            <p:nvPr/>
          </p:nvGrpSpPr>
          <p:grpSpPr>
            <a:xfrm>
              <a:off x="5178375" y="-45050"/>
              <a:ext cx="3977608" cy="5216450"/>
              <a:chOff x="5178375" y="-45050"/>
              <a:chExt cx="3977608" cy="5216450"/>
            </a:xfrm>
          </p:grpSpPr>
          <p:grpSp>
            <p:nvGrpSpPr>
              <p:cNvPr id="14435" name="Google Shape;14435;p75"/>
              <p:cNvGrpSpPr/>
              <p:nvPr/>
            </p:nvGrpSpPr>
            <p:grpSpPr>
              <a:xfrm>
                <a:off x="5178375" y="-45050"/>
                <a:ext cx="3977608" cy="5216450"/>
                <a:chOff x="5178375" y="-51179"/>
                <a:chExt cx="3977608" cy="5216450"/>
              </a:xfrm>
            </p:grpSpPr>
            <p:sp>
              <p:nvSpPr>
                <p:cNvPr id="14436" name="Google Shape;14436;p7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8" name="Google Shape;14468;p7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75"/>
            <p:cNvGrpSpPr/>
            <p:nvPr/>
          </p:nvGrpSpPr>
          <p:grpSpPr>
            <a:xfrm>
              <a:off x="-35391" y="-52337"/>
              <a:ext cx="5221525" cy="5226625"/>
              <a:chOff x="1190625" y="238125"/>
              <a:chExt cx="5221525" cy="5226625"/>
            </a:xfrm>
          </p:grpSpPr>
          <p:sp>
            <p:nvSpPr>
              <p:cNvPr id="14473" name="Google Shape;14473;p7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14" name="Google Shape;14514;p75"/>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5"/>
          <p:cNvSpPr/>
          <p:nvPr/>
        </p:nvSpPr>
        <p:spPr>
          <a:xfrm>
            <a:off x="1238938" y="904713"/>
            <a:ext cx="1085648" cy="1219436"/>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5"/>
          <p:cNvSpPr/>
          <p:nvPr/>
        </p:nvSpPr>
        <p:spPr>
          <a:xfrm>
            <a:off x="17893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5"/>
          <p:cNvSpPr/>
          <p:nvPr/>
        </p:nvSpPr>
        <p:spPr>
          <a:xfrm>
            <a:off x="5381150" y="4631826"/>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5"/>
          <p:cNvSpPr/>
          <p:nvPr/>
        </p:nvSpPr>
        <p:spPr>
          <a:xfrm>
            <a:off x="5578141" y="4799883"/>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5"/>
          <p:cNvSpPr/>
          <p:nvPr/>
        </p:nvSpPr>
        <p:spPr>
          <a:xfrm>
            <a:off x="5787962" y="4972610"/>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5"/>
          <p:cNvSpPr/>
          <p:nvPr/>
        </p:nvSpPr>
        <p:spPr>
          <a:xfrm>
            <a:off x="8486125" y="44508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5"/>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5"/>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5"/>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5"/>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5"/>
          <p:cNvSpPr/>
          <p:nvPr/>
        </p:nvSpPr>
        <p:spPr>
          <a:xfrm>
            <a:off x="3461630" y="4226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5"/>
          <p:cNvSpPr/>
          <p:nvPr/>
        </p:nvSpPr>
        <p:spPr>
          <a:xfrm>
            <a:off x="3476949" y="2053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5"/>
          <p:cNvSpPr/>
          <p:nvPr/>
        </p:nvSpPr>
        <p:spPr>
          <a:xfrm>
            <a:off x="3285001" y="3126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5"/>
          <p:cNvSpPr/>
          <p:nvPr/>
        </p:nvSpPr>
        <p:spPr>
          <a:xfrm>
            <a:off x="1019420" y="979506"/>
            <a:ext cx="77162" cy="95616"/>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5"/>
          <p:cNvSpPr/>
          <p:nvPr/>
        </p:nvSpPr>
        <p:spPr>
          <a:xfrm>
            <a:off x="961298" y="1120922"/>
            <a:ext cx="83856" cy="90030"/>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5"/>
          <p:cNvSpPr/>
          <p:nvPr/>
        </p:nvSpPr>
        <p:spPr>
          <a:xfrm>
            <a:off x="955124" y="839606"/>
            <a:ext cx="77162" cy="90912"/>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5"/>
          <p:cNvSpPr/>
          <p:nvPr/>
        </p:nvSpPr>
        <p:spPr>
          <a:xfrm>
            <a:off x="897025" y="998526"/>
            <a:ext cx="70988" cy="90030"/>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5"/>
          <p:cNvSpPr/>
          <p:nvPr/>
        </p:nvSpPr>
        <p:spPr>
          <a:xfrm>
            <a:off x="1147989" y="998526"/>
            <a:ext cx="83336" cy="78519"/>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5"/>
          <p:cNvSpPr/>
          <p:nvPr/>
        </p:nvSpPr>
        <p:spPr>
          <a:xfrm>
            <a:off x="1115581" y="1148196"/>
            <a:ext cx="77162" cy="71554"/>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5"/>
          <p:cNvSpPr/>
          <p:nvPr/>
        </p:nvSpPr>
        <p:spPr>
          <a:xfrm>
            <a:off x="1109407" y="854691"/>
            <a:ext cx="64317" cy="73408"/>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5"/>
          <p:cNvSpPr/>
          <p:nvPr/>
        </p:nvSpPr>
        <p:spPr>
          <a:xfrm>
            <a:off x="1122275" y="1191392"/>
            <a:ext cx="25736" cy="25736"/>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5"/>
          <p:cNvSpPr/>
          <p:nvPr/>
        </p:nvSpPr>
        <p:spPr>
          <a:xfrm>
            <a:off x="987012" y="895670"/>
            <a:ext cx="6717" cy="6717"/>
          </a:xfrm>
          <a:custGeom>
            <a:rect b="b" l="l" r="r" t="t"/>
            <a:pathLst>
              <a:path extrusionOk="0" h="297" w="297">
                <a:moveTo>
                  <a:pt x="1" y="1"/>
                </a:moveTo>
                <a:lnTo>
                  <a:pt x="1" y="297"/>
                </a:lnTo>
                <a:cubicBezTo>
                  <a:pt x="1" y="297"/>
                  <a:pt x="296" y="297"/>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5"/>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5"/>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5"/>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5"/>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5"/>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5"/>
          <p:cNvSpPr/>
          <p:nvPr/>
        </p:nvSpPr>
        <p:spPr>
          <a:xfrm>
            <a:off x="64133" y="1293729"/>
            <a:ext cx="116672" cy="145614"/>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5"/>
          <p:cNvSpPr/>
          <p:nvPr/>
        </p:nvSpPr>
        <p:spPr>
          <a:xfrm>
            <a:off x="90151" y="1332433"/>
            <a:ext cx="52129" cy="7063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5"/>
          <p:cNvSpPr/>
          <p:nvPr/>
        </p:nvSpPr>
        <p:spPr>
          <a:xfrm>
            <a:off x="3207272" y="4779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5"/>
          <p:cNvSpPr/>
          <p:nvPr/>
        </p:nvSpPr>
        <p:spPr>
          <a:xfrm>
            <a:off x="3278322" y="4709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5"/>
          <p:cNvSpPr/>
          <p:nvPr/>
        </p:nvSpPr>
        <p:spPr>
          <a:xfrm>
            <a:off x="3271522" y="4846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5"/>
          <p:cNvSpPr/>
          <p:nvPr/>
        </p:nvSpPr>
        <p:spPr>
          <a:xfrm>
            <a:off x="3349397" y="4672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5"/>
          <p:cNvSpPr/>
          <p:nvPr/>
        </p:nvSpPr>
        <p:spPr>
          <a:xfrm>
            <a:off x="3200447" y="4668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5"/>
          <p:cNvSpPr/>
          <p:nvPr/>
        </p:nvSpPr>
        <p:spPr>
          <a:xfrm>
            <a:off x="3335172" y="4793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5"/>
          <p:cNvSpPr/>
          <p:nvPr/>
        </p:nvSpPr>
        <p:spPr>
          <a:xfrm>
            <a:off x="3285722" y="4608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1" name="Google Shape;14551;p75"/>
          <p:cNvGrpSpPr/>
          <p:nvPr/>
        </p:nvGrpSpPr>
        <p:grpSpPr>
          <a:xfrm>
            <a:off x="2037034" y="230613"/>
            <a:ext cx="142150" cy="234825"/>
            <a:chOff x="2067113" y="78213"/>
            <a:chExt cx="142150" cy="234825"/>
          </a:xfrm>
        </p:grpSpPr>
        <p:sp>
          <p:nvSpPr>
            <p:cNvPr id="14552" name="Google Shape;14552;p75"/>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5"/>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5"/>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5"/>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5"/>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5"/>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5"/>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5"/>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0" name="Google Shape;14560;p75"/>
          <p:cNvSpPr/>
          <p:nvPr/>
        </p:nvSpPr>
        <p:spPr>
          <a:xfrm>
            <a:off x="4188963" y="-10451"/>
            <a:ext cx="1357025" cy="607625"/>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5"/>
          <p:cNvSpPr/>
          <p:nvPr/>
        </p:nvSpPr>
        <p:spPr>
          <a:xfrm>
            <a:off x="-8266" y="1875263"/>
            <a:ext cx="486557" cy="1261434"/>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5"/>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5"/>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5"/>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5"/>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5"/>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7" name="Google Shape;14567;p75"/>
          <p:cNvGrpSpPr/>
          <p:nvPr/>
        </p:nvGrpSpPr>
        <p:grpSpPr>
          <a:xfrm>
            <a:off x="316750" y="981550"/>
            <a:ext cx="320100" cy="469050"/>
            <a:chOff x="2365450" y="2975788"/>
            <a:chExt cx="320100" cy="469050"/>
          </a:xfrm>
        </p:grpSpPr>
        <p:sp>
          <p:nvSpPr>
            <p:cNvPr id="14568" name="Google Shape;14568;p75"/>
            <p:cNvSpPr/>
            <p:nvPr/>
          </p:nvSpPr>
          <p:spPr>
            <a:xfrm>
              <a:off x="2365450" y="29757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5"/>
            <p:cNvSpPr/>
            <p:nvPr/>
          </p:nvSpPr>
          <p:spPr>
            <a:xfrm>
              <a:off x="2393875" y="3260038"/>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5"/>
            <p:cNvSpPr/>
            <p:nvPr/>
          </p:nvSpPr>
          <p:spPr>
            <a:xfrm>
              <a:off x="2586050" y="3267438"/>
              <a:ext cx="28450" cy="28450"/>
            </a:xfrm>
            <a:custGeom>
              <a:rect b="b" l="l" r="r" t="t"/>
              <a:pathLst>
                <a:path extrusionOk="0" h="1138" w="1138">
                  <a:moveTo>
                    <a:pt x="0" y="0"/>
                  </a:moveTo>
                  <a:cubicBezTo>
                    <a:pt x="273" y="273"/>
                    <a:pt x="569" y="842"/>
                    <a:pt x="1137" y="1137"/>
                  </a:cubicBezTo>
                  <a:cubicBezTo>
                    <a:pt x="841" y="569"/>
                    <a:pt x="841"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5"/>
            <p:cNvSpPr/>
            <p:nvPr/>
          </p:nvSpPr>
          <p:spPr>
            <a:xfrm>
              <a:off x="2614475" y="3267438"/>
              <a:ext cx="21050" cy="28450"/>
            </a:xfrm>
            <a:custGeom>
              <a:rect b="b" l="l" r="r" t="t"/>
              <a:pathLst>
                <a:path extrusionOk="0" h="1138" w="842">
                  <a:moveTo>
                    <a:pt x="0" y="0"/>
                  </a:moveTo>
                  <a:cubicBezTo>
                    <a:pt x="0" y="569"/>
                    <a:pt x="273" y="842"/>
                    <a:pt x="841" y="1137"/>
                  </a:cubicBezTo>
                  <a:cubicBezTo>
                    <a:pt x="569" y="842"/>
                    <a:pt x="569" y="273"/>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5"/>
            <p:cNvSpPr/>
            <p:nvPr/>
          </p:nvSpPr>
          <p:spPr>
            <a:xfrm>
              <a:off x="2621275" y="3310063"/>
              <a:ext cx="28450" cy="14250"/>
            </a:xfrm>
            <a:custGeom>
              <a:rect b="b" l="l" r="r" t="t"/>
              <a:pathLst>
                <a:path extrusionOk="0" h="570" w="1138">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5"/>
            <p:cNvSpPr/>
            <p:nvPr/>
          </p:nvSpPr>
          <p:spPr>
            <a:xfrm>
              <a:off x="2600250" y="32458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5"/>
            <p:cNvSpPr/>
            <p:nvPr/>
          </p:nvSpPr>
          <p:spPr>
            <a:xfrm>
              <a:off x="2564425" y="31179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5"/>
            <p:cNvSpPr/>
            <p:nvPr/>
          </p:nvSpPr>
          <p:spPr>
            <a:xfrm>
              <a:off x="2621275" y="3310063"/>
              <a:ext cx="7425" cy="25"/>
            </a:xfrm>
            <a:custGeom>
              <a:rect b="b" l="l" r="r" t="t"/>
              <a:pathLst>
                <a:path extrusionOk="0" h="1" w="297">
                  <a:moveTo>
                    <a:pt x="1" y="1"/>
                  </a:moveTo>
                  <a:lnTo>
                    <a:pt x="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5"/>
            <p:cNvSpPr/>
            <p:nvPr/>
          </p:nvSpPr>
          <p:spPr>
            <a:xfrm>
              <a:off x="2635500" y="3302688"/>
              <a:ext cx="25" cy="7400"/>
            </a:xfrm>
            <a:custGeom>
              <a:rect b="b" l="l" r="r" t="t"/>
              <a:pathLst>
                <a:path extrusionOk="0" h="296" w="1">
                  <a:moveTo>
                    <a:pt x="0" y="296"/>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5"/>
            <p:cNvSpPr/>
            <p:nvPr/>
          </p:nvSpPr>
          <p:spPr>
            <a:xfrm>
              <a:off x="2614475" y="3302688"/>
              <a:ext cx="6825" cy="7400"/>
            </a:xfrm>
            <a:custGeom>
              <a:rect b="b" l="l" r="r" t="t"/>
              <a:pathLst>
                <a:path extrusionOk="0" h="296" w="273">
                  <a:moveTo>
                    <a:pt x="0" y="0"/>
                  </a:moveTo>
                  <a:cubicBezTo>
                    <a:pt x="0" y="0"/>
                    <a:pt x="273" y="0"/>
                    <a:pt x="273" y="296"/>
                  </a:cubicBezTo>
                  <a:cubicBezTo>
                    <a:pt x="273" y="0"/>
                    <a:pt x="0"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5"/>
            <p:cNvSpPr/>
            <p:nvPr/>
          </p:nvSpPr>
          <p:spPr>
            <a:xfrm>
              <a:off x="2614475" y="3295863"/>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5"/>
            <p:cNvSpPr/>
            <p:nvPr/>
          </p:nvSpPr>
          <p:spPr>
            <a:xfrm>
              <a:off x="2614475" y="3267438"/>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5"/>
            <p:cNvSpPr/>
            <p:nvPr/>
          </p:nvSpPr>
          <p:spPr>
            <a:xfrm>
              <a:off x="2635500" y="31821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5"/>
            <p:cNvSpPr/>
            <p:nvPr/>
          </p:nvSpPr>
          <p:spPr>
            <a:xfrm>
              <a:off x="2607075" y="3182163"/>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2" name="Google Shape;14582;p75"/>
          <p:cNvSpPr/>
          <p:nvPr/>
        </p:nvSpPr>
        <p:spPr>
          <a:xfrm flipH="1">
            <a:off x="2158239" y="-16780"/>
            <a:ext cx="1085697" cy="423081"/>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5"/>
          <p:cNvSpPr/>
          <p:nvPr/>
        </p:nvSpPr>
        <p:spPr>
          <a:xfrm>
            <a:off x="7949038" y="18013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5"/>
          <p:cNvSpPr/>
          <p:nvPr/>
        </p:nvSpPr>
        <p:spPr>
          <a:xfrm>
            <a:off x="8140638" y="144338"/>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5"/>
          <p:cNvSpPr/>
          <p:nvPr/>
        </p:nvSpPr>
        <p:spPr>
          <a:xfrm>
            <a:off x="8112213" y="300663"/>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5"/>
          <p:cNvSpPr/>
          <p:nvPr/>
        </p:nvSpPr>
        <p:spPr>
          <a:xfrm>
            <a:off x="8290138" y="236988"/>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5"/>
          <p:cNvSpPr/>
          <p:nvPr/>
        </p:nvSpPr>
        <p:spPr>
          <a:xfrm flipH="1">
            <a:off x="533075" y="18778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5"/>
          <p:cNvSpPr/>
          <p:nvPr/>
        </p:nvSpPr>
        <p:spPr>
          <a:xfrm flipH="1">
            <a:off x="390950" y="19791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5"/>
          <p:cNvSpPr/>
          <p:nvPr/>
        </p:nvSpPr>
        <p:spPr>
          <a:xfrm flipH="1">
            <a:off x="390950" y="17289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5"/>
          <p:cNvSpPr/>
          <p:nvPr/>
        </p:nvSpPr>
        <p:spPr>
          <a:xfrm flipH="1">
            <a:off x="241425" y="18778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5"/>
          <p:cNvSpPr/>
          <p:nvPr/>
        </p:nvSpPr>
        <p:spPr>
          <a:xfrm>
            <a:off x="8099495" y="1206375"/>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5"/>
          <p:cNvSpPr/>
          <p:nvPr/>
        </p:nvSpPr>
        <p:spPr>
          <a:xfrm>
            <a:off x="7985795" y="1438950"/>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5"/>
          <p:cNvSpPr/>
          <p:nvPr/>
        </p:nvSpPr>
        <p:spPr>
          <a:xfrm>
            <a:off x="7971570" y="1011400"/>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5"/>
          <p:cNvSpPr/>
          <p:nvPr/>
        </p:nvSpPr>
        <p:spPr>
          <a:xfrm>
            <a:off x="7865270" y="123970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5"/>
          <p:cNvSpPr/>
          <p:nvPr/>
        </p:nvSpPr>
        <p:spPr>
          <a:xfrm>
            <a:off x="5974138" y="147147"/>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5"/>
          <p:cNvSpPr/>
          <p:nvPr/>
        </p:nvSpPr>
        <p:spPr>
          <a:xfrm>
            <a:off x="6265763" y="26047"/>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5"/>
          <p:cNvSpPr/>
          <p:nvPr/>
        </p:nvSpPr>
        <p:spPr>
          <a:xfrm>
            <a:off x="6272588" y="153973"/>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5"/>
          <p:cNvSpPr/>
          <p:nvPr/>
        </p:nvSpPr>
        <p:spPr>
          <a:xfrm>
            <a:off x="6244163" y="47648"/>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5"/>
          <p:cNvSpPr/>
          <p:nvPr/>
        </p:nvSpPr>
        <p:spPr>
          <a:xfrm>
            <a:off x="6237338" y="13292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5"/>
          <p:cNvSpPr/>
          <p:nvPr/>
        </p:nvSpPr>
        <p:spPr>
          <a:xfrm>
            <a:off x="6294188" y="161348"/>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1" name="Google Shape;14601;p75"/>
          <p:cNvGrpSpPr/>
          <p:nvPr/>
        </p:nvGrpSpPr>
        <p:grpSpPr>
          <a:xfrm>
            <a:off x="551450" y="2560538"/>
            <a:ext cx="50050" cy="262675"/>
            <a:chOff x="748113" y="286188"/>
            <a:chExt cx="50050" cy="262675"/>
          </a:xfrm>
        </p:grpSpPr>
        <p:sp>
          <p:nvSpPr>
            <p:cNvPr id="14602" name="Google Shape;14602;p75"/>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5"/>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5"/>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5" name="Google Shape;14605;p75"/>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5"/>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5"/>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5"/>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5"/>
          <p:cNvSpPr/>
          <p:nvPr/>
        </p:nvSpPr>
        <p:spPr>
          <a:xfrm>
            <a:off x="485150" y="39331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5"/>
          <p:cNvSpPr/>
          <p:nvPr/>
        </p:nvSpPr>
        <p:spPr>
          <a:xfrm>
            <a:off x="7653875" y="663481"/>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5"/>
          <p:cNvSpPr/>
          <p:nvPr/>
        </p:nvSpPr>
        <p:spPr>
          <a:xfrm>
            <a:off x="7945035" y="6204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5"/>
          <p:cNvSpPr/>
          <p:nvPr/>
        </p:nvSpPr>
        <p:spPr>
          <a:xfrm>
            <a:off x="513575" y="39973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5"/>
          <p:cNvSpPr/>
          <p:nvPr/>
        </p:nvSpPr>
        <p:spPr>
          <a:xfrm>
            <a:off x="7680905" y="694011"/>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5"/>
          <p:cNvSpPr/>
          <p:nvPr/>
        </p:nvSpPr>
        <p:spPr>
          <a:xfrm>
            <a:off x="7962784" y="6468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5" name="Google Shape;14615;p75"/>
          <p:cNvGrpSpPr/>
          <p:nvPr/>
        </p:nvGrpSpPr>
        <p:grpSpPr>
          <a:xfrm>
            <a:off x="6760903" y="4652644"/>
            <a:ext cx="170580" cy="285126"/>
            <a:chOff x="6760903" y="4652644"/>
            <a:chExt cx="170580" cy="285126"/>
          </a:xfrm>
        </p:grpSpPr>
        <p:sp>
          <p:nvSpPr>
            <p:cNvPr id="14616" name="Google Shape;14616;p75"/>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5"/>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5"/>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5"/>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5"/>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5"/>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5"/>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5"/>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5"/>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5"/>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6" name="Google Shape;14626;p75"/>
          <p:cNvSpPr/>
          <p:nvPr/>
        </p:nvSpPr>
        <p:spPr>
          <a:xfrm flipH="1" rot="10800000">
            <a:off x="8709825" y="37403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5"/>
          <p:cNvSpPr/>
          <p:nvPr/>
        </p:nvSpPr>
        <p:spPr>
          <a:xfrm flipH="1" rot="10800000">
            <a:off x="8730850" y="38682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5"/>
          <p:cNvSpPr/>
          <p:nvPr/>
        </p:nvSpPr>
        <p:spPr>
          <a:xfrm flipH="1" rot="10800000">
            <a:off x="8610350" y="38330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5"/>
          <p:cNvSpPr/>
          <p:nvPr/>
        </p:nvSpPr>
        <p:spPr>
          <a:xfrm flipH="1" rot="10800000">
            <a:off x="8652975" y="39535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0" name="Google Shape;14630;p75"/>
          <p:cNvGrpSpPr/>
          <p:nvPr/>
        </p:nvGrpSpPr>
        <p:grpSpPr>
          <a:xfrm flipH="1">
            <a:off x="8287938" y="4836138"/>
            <a:ext cx="177400" cy="152350"/>
            <a:chOff x="8287938" y="4836138"/>
            <a:chExt cx="177400" cy="152350"/>
          </a:xfrm>
        </p:grpSpPr>
        <p:sp>
          <p:nvSpPr>
            <p:cNvPr id="14631" name="Google Shape;14631;p75"/>
            <p:cNvSpPr/>
            <p:nvPr/>
          </p:nvSpPr>
          <p:spPr>
            <a:xfrm>
              <a:off x="8287938" y="49384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5"/>
            <p:cNvSpPr/>
            <p:nvPr/>
          </p:nvSpPr>
          <p:spPr>
            <a:xfrm>
              <a:off x="8422663" y="48361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5"/>
            <p:cNvSpPr/>
            <p:nvPr/>
          </p:nvSpPr>
          <p:spPr>
            <a:xfrm>
              <a:off x="8387438" y="49316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5"/>
            <p:cNvSpPr/>
            <p:nvPr/>
          </p:nvSpPr>
          <p:spPr>
            <a:xfrm>
              <a:off x="8344788" y="48463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5" name="Google Shape;14635;p75"/>
          <p:cNvSpPr/>
          <p:nvPr/>
        </p:nvSpPr>
        <p:spPr>
          <a:xfrm>
            <a:off x="324742" y="33262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5"/>
          <p:cNvSpPr/>
          <p:nvPr/>
        </p:nvSpPr>
        <p:spPr>
          <a:xfrm>
            <a:off x="380294" y="3435117"/>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5"/>
          <p:cNvSpPr/>
          <p:nvPr/>
        </p:nvSpPr>
        <p:spPr>
          <a:xfrm>
            <a:off x="454025" y="3349130"/>
            <a:ext cx="79630" cy="76539"/>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5"/>
          <p:cNvSpPr/>
          <p:nvPr/>
        </p:nvSpPr>
        <p:spPr>
          <a:xfrm>
            <a:off x="251011" y="34320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5"/>
          <p:cNvSpPr/>
          <p:nvPr/>
        </p:nvSpPr>
        <p:spPr>
          <a:xfrm>
            <a:off x="324742" y="35239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5"/>
          <p:cNvSpPr/>
          <p:nvPr/>
        </p:nvSpPr>
        <p:spPr>
          <a:xfrm>
            <a:off x="435327" y="3550112"/>
            <a:ext cx="67871" cy="67460"/>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5"/>
          <p:cNvSpPr/>
          <p:nvPr/>
        </p:nvSpPr>
        <p:spPr>
          <a:xfrm>
            <a:off x="515456" y="3450227"/>
            <a:ext cx="67352" cy="61473"/>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5"/>
          <p:cNvSpPr/>
          <p:nvPr/>
        </p:nvSpPr>
        <p:spPr>
          <a:xfrm>
            <a:off x="429448" y="3567232"/>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5"/>
          <p:cNvSpPr/>
          <p:nvPr/>
        </p:nvSpPr>
        <p:spPr>
          <a:xfrm>
            <a:off x="4017549"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5"/>
          <p:cNvSpPr/>
          <p:nvPr/>
        </p:nvSpPr>
        <p:spPr>
          <a:xfrm>
            <a:off x="8852338" y="3526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5"/>
          <p:cNvSpPr/>
          <p:nvPr/>
        </p:nvSpPr>
        <p:spPr>
          <a:xfrm>
            <a:off x="8923388" y="2832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5"/>
          <p:cNvSpPr/>
          <p:nvPr/>
        </p:nvSpPr>
        <p:spPr>
          <a:xfrm>
            <a:off x="8916588" y="4198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5"/>
          <p:cNvSpPr/>
          <p:nvPr/>
        </p:nvSpPr>
        <p:spPr>
          <a:xfrm>
            <a:off x="8994463" y="2457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5"/>
          <p:cNvSpPr/>
          <p:nvPr/>
        </p:nvSpPr>
        <p:spPr>
          <a:xfrm>
            <a:off x="8845513" y="2424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5"/>
          <p:cNvSpPr/>
          <p:nvPr/>
        </p:nvSpPr>
        <p:spPr>
          <a:xfrm>
            <a:off x="8980238" y="3668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5"/>
          <p:cNvSpPr/>
          <p:nvPr/>
        </p:nvSpPr>
        <p:spPr>
          <a:xfrm>
            <a:off x="8930788" y="1820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5"/>
          <p:cNvSpPr/>
          <p:nvPr/>
        </p:nvSpPr>
        <p:spPr>
          <a:xfrm flipH="1">
            <a:off x="8523057" y="1660446"/>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5"/>
          <p:cNvSpPr/>
          <p:nvPr/>
        </p:nvSpPr>
        <p:spPr>
          <a:xfrm flipH="1">
            <a:off x="8507153" y="1434829"/>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5"/>
          <p:cNvSpPr/>
          <p:nvPr/>
        </p:nvSpPr>
        <p:spPr>
          <a:xfrm flipH="1">
            <a:off x="8714078" y="1546252"/>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5"/>
          <p:cNvSpPr/>
          <p:nvPr/>
        </p:nvSpPr>
        <p:spPr>
          <a:xfrm>
            <a:off x="8739413" y="308153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5"/>
          <p:cNvSpPr/>
          <p:nvPr/>
        </p:nvSpPr>
        <p:spPr>
          <a:xfrm flipH="1" rot="10800000">
            <a:off x="5697900" y="2384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5"/>
          <p:cNvSpPr/>
          <p:nvPr/>
        </p:nvSpPr>
        <p:spPr>
          <a:xfrm flipH="1" rot="10800000">
            <a:off x="5718925" y="3663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5"/>
          <p:cNvSpPr/>
          <p:nvPr/>
        </p:nvSpPr>
        <p:spPr>
          <a:xfrm flipH="1" rot="10800000">
            <a:off x="5598425" y="3311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5"/>
          <p:cNvSpPr/>
          <p:nvPr/>
        </p:nvSpPr>
        <p:spPr>
          <a:xfrm flipH="1" rot="10800000">
            <a:off x="5641050" y="4516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5"/>
          <p:cNvSpPr/>
          <p:nvPr/>
        </p:nvSpPr>
        <p:spPr>
          <a:xfrm>
            <a:off x="7623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5"/>
          <p:cNvSpPr/>
          <p:nvPr/>
        </p:nvSpPr>
        <p:spPr>
          <a:xfrm>
            <a:off x="8666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5"/>
          <p:cNvSpPr/>
          <p:nvPr/>
        </p:nvSpPr>
        <p:spPr>
          <a:xfrm>
            <a:off x="8568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5"/>
          <p:cNvSpPr/>
          <p:nvPr/>
        </p:nvSpPr>
        <p:spPr>
          <a:xfrm>
            <a:off x="2944669"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5"/>
          <p:cNvSpPr/>
          <p:nvPr/>
        </p:nvSpPr>
        <p:spPr>
          <a:xfrm>
            <a:off x="8503754" y="2772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5"/>
          <p:cNvSpPr/>
          <p:nvPr/>
        </p:nvSpPr>
        <p:spPr>
          <a:xfrm>
            <a:off x="8582204" y="27843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5"/>
          <p:cNvSpPr/>
          <p:nvPr/>
        </p:nvSpPr>
        <p:spPr>
          <a:xfrm>
            <a:off x="8539554" y="28634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5"/>
          <p:cNvSpPr/>
          <p:nvPr/>
        </p:nvSpPr>
        <p:spPr>
          <a:xfrm>
            <a:off x="8610629" y="28797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5"/>
          <p:cNvSpPr/>
          <p:nvPr/>
        </p:nvSpPr>
        <p:spPr>
          <a:xfrm>
            <a:off x="8582204" y="26949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5"/>
          <p:cNvSpPr/>
          <p:nvPr/>
        </p:nvSpPr>
        <p:spPr>
          <a:xfrm>
            <a:off x="8653254" y="27802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5"/>
          <p:cNvSpPr/>
          <p:nvPr/>
        </p:nvSpPr>
        <p:spPr>
          <a:xfrm>
            <a:off x="8653254" y="26949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5"/>
          <p:cNvSpPr/>
          <p:nvPr/>
        </p:nvSpPr>
        <p:spPr>
          <a:xfrm>
            <a:off x="8731154" y="27375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5"/>
          <p:cNvSpPr/>
          <p:nvPr/>
        </p:nvSpPr>
        <p:spPr>
          <a:xfrm>
            <a:off x="8695904" y="28480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5"/>
          <p:cNvSpPr/>
          <p:nvPr/>
        </p:nvSpPr>
        <p:spPr>
          <a:xfrm>
            <a:off x="458947" y="46470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5"/>
          <p:cNvSpPr/>
          <p:nvPr/>
        </p:nvSpPr>
        <p:spPr>
          <a:xfrm>
            <a:off x="3663175" y="50146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5"/>
          <p:cNvSpPr/>
          <p:nvPr/>
        </p:nvSpPr>
        <p:spPr>
          <a:xfrm>
            <a:off x="3797900" y="49123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5"/>
          <p:cNvSpPr/>
          <p:nvPr/>
        </p:nvSpPr>
        <p:spPr>
          <a:xfrm>
            <a:off x="3762675" y="50078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5"/>
          <p:cNvSpPr/>
          <p:nvPr/>
        </p:nvSpPr>
        <p:spPr>
          <a:xfrm>
            <a:off x="3720025" y="49225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5"/>
          <p:cNvSpPr/>
          <p:nvPr/>
        </p:nvSpPr>
        <p:spPr>
          <a:xfrm flipH="1">
            <a:off x="1761413" y="737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5"/>
          <p:cNvSpPr/>
          <p:nvPr/>
        </p:nvSpPr>
        <p:spPr>
          <a:xfrm flipH="1">
            <a:off x="1522000" y="922413"/>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9" name="Google Shape;14679;p75"/>
          <p:cNvGrpSpPr/>
          <p:nvPr/>
        </p:nvGrpSpPr>
        <p:grpSpPr>
          <a:xfrm>
            <a:off x="727163" y="299020"/>
            <a:ext cx="106900" cy="127950"/>
            <a:chOff x="-1820337" y="1020807"/>
            <a:chExt cx="106900" cy="127950"/>
          </a:xfrm>
        </p:grpSpPr>
        <p:sp>
          <p:nvSpPr>
            <p:cNvPr id="14680" name="Google Shape;14680;p75"/>
            <p:cNvSpPr/>
            <p:nvPr/>
          </p:nvSpPr>
          <p:spPr>
            <a:xfrm>
              <a:off x="-1820337" y="106345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5"/>
            <p:cNvSpPr/>
            <p:nvPr/>
          </p:nvSpPr>
          <p:spPr>
            <a:xfrm>
              <a:off x="-1741887" y="111290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5"/>
            <p:cNvSpPr/>
            <p:nvPr/>
          </p:nvSpPr>
          <p:spPr>
            <a:xfrm>
              <a:off x="-1749287" y="102080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3" name="Google Shape;14683;p75"/>
          <p:cNvSpPr/>
          <p:nvPr/>
        </p:nvSpPr>
        <p:spPr>
          <a:xfrm flipH="1">
            <a:off x="8683813" y="4103975"/>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5"/>
          <p:cNvSpPr/>
          <p:nvPr/>
        </p:nvSpPr>
        <p:spPr>
          <a:xfrm flipH="1">
            <a:off x="8727341" y="1767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5"/>
          <p:cNvSpPr/>
          <p:nvPr/>
        </p:nvSpPr>
        <p:spPr>
          <a:xfrm flipH="1" rot="10800000">
            <a:off x="8739413" y="745425"/>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5"/>
          <p:cNvSpPr/>
          <p:nvPr/>
        </p:nvSpPr>
        <p:spPr>
          <a:xfrm>
            <a:off x="6795300" y="-5509"/>
            <a:ext cx="1085673" cy="416221"/>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5"/>
          <p:cNvSpPr/>
          <p:nvPr/>
        </p:nvSpPr>
        <p:spPr>
          <a:xfrm>
            <a:off x="6981357" y="-9300"/>
            <a:ext cx="734254" cy="279480"/>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5"/>
          <p:cNvSpPr/>
          <p:nvPr/>
        </p:nvSpPr>
        <p:spPr>
          <a:xfrm>
            <a:off x="7188066" y="-3332"/>
            <a:ext cx="351419" cy="129215"/>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5"/>
          <p:cNvSpPr/>
          <p:nvPr/>
        </p:nvSpPr>
        <p:spPr>
          <a:xfrm>
            <a:off x="71891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5"/>
          <p:cNvSpPr/>
          <p:nvPr/>
        </p:nvSpPr>
        <p:spPr>
          <a:xfrm flipH="1">
            <a:off x="11638" y="3879281"/>
            <a:ext cx="447112" cy="1174025"/>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5"/>
          <p:cNvSpPr/>
          <p:nvPr/>
        </p:nvSpPr>
        <p:spPr>
          <a:xfrm flipH="1">
            <a:off x="11642" y="4092112"/>
            <a:ext cx="290652" cy="78240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5"/>
          <p:cNvSpPr/>
          <p:nvPr/>
        </p:nvSpPr>
        <p:spPr>
          <a:xfrm flipH="1">
            <a:off x="-4" y="4315640"/>
            <a:ext cx="156539" cy="38005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5"/>
          <p:cNvSpPr/>
          <p:nvPr/>
        </p:nvSpPr>
        <p:spPr>
          <a:xfrm flipH="1">
            <a:off x="7103757" y="759725"/>
            <a:ext cx="838554" cy="1548048"/>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5"/>
          <p:cNvSpPr txBox="1"/>
          <p:nvPr>
            <p:ph type="title"/>
          </p:nvPr>
        </p:nvSpPr>
        <p:spPr>
          <a:xfrm>
            <a:off x="1708800" y="2484425"/>
            <a:ext cx="5726400" cy="84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7500"/>
              <a:buNone/>
              <a:defRPr sz="7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14695" name="Google Shape;14695;p75"/>
          <p:cNvSpPr txBox="1"/>
          <p:nvPr>
            <p:ph idx="1" type="subTitle"/>
          </p:nvPr>
        </p:nvSpPr>
        <p:spPr>
          <a:xfrm>
            <a:off x="2241900" y="3320591"/>
            <a:ext cx="4660200" cy="6150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696" name="Google Shape;14696;p75"/>
          <p:cNvSpPr txBox="1"/>
          <p:nvPr>
            <p:ph hasCustomPrompt="1" idx="2" type="title"/>
          </p:nvPr>
        </p:nvSpPr>
        <p:spPr>
          <a:xfrm>
            <a:off x="3430650" y="1181987"/>
            <a:ext cx="2282700" cy="11961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9600"/>
              <a:buNone/>
              <a:defRPr sz="9600">
                <a:solidFill>
                  <a:schemeClr val="accent5"/>
                </a:solidFill>
              </a:defRPr>
            </a:lvl1pPr>
            <a:lvl2pPr lvl="1" rtl="0" algn="ctr">
              <a:lnSpc>
                <a:spcPct val="100000"/>
              </a:lnSpc>
              <a:spcBef>
                <a:spcPts val="0"/>
              </a:spcBef>
              <a:spcAft>
                <a:spcPts val="0"/>
              </a:spcAft>
              <a:buClr>
                <a:schemeClr val="accent5"/>
              </a:buClr>
              <a:buSzPts val="9600"/>
              <a:buNone/>
              <a:defRPr sz="9600">
                <a:solidFill>
                  <a:schemeClr val="accent5"/>
                </a:solidFill>
              </a:defRPr>
            </a:lvl2pPr>
            <a:lvl3pPr lvl="2" rtl="0" algn="ctr">
              <a:lnSpc>
                <a:spcPct val="100000"/>
              </a:lnSpc>
              <a:spcBef>
                <a:spcPts val="0"/>
              </a:spcBef>
              <a:spcAft>
                <a:spcPts val="0"/>
              </a:spcAft>
              <a:buClr>
                <a:schemeClr val="accent5"/>
              </a:buClr>
              <a:buSzPts val="9600"/>
              <a:buNone/>
              <a:defRPr sz="9600">
                <a:solidFill>
                  <a:schemeClr val="accent5"/>
                </a:solidFill>
              </a:defRPr>
            </a:lvl3pPr>
            <a:lvl4pPr lvl="3" rtl="0" algn="ctr">
              <a:lnSpc>
                <a:spcPct val="100000"/>
              </a:lnSpc>
              <a:spcBef>
                <a:spcPts val="0"/>
              </a:spcBef>
              <a:spcAft>
                <a:spcPts val="0"/>
              </a:spcAft>
              <a:buClr>
                <a:schemeClr val="accent5"/>
              </a:buClr>
              <a:buSzPts val="9600"/>
              <a:buNone/>
              <a:defRPr sz="9600">
                <a:solidFill>
                  <a:schemeClr val="accent5"/>
                </a:solidFill>
              </a:defRPr>
            </a:lvl4pPr>
            <a:lvl5pPr lvl="4" rtl="0" algn="ctr">
              <a:lnSpc>
                <a:spcPct val="100000"/>
              </a:lnSpc>
              <a:spcBef>
                <a:spcPts val="0"/>
              </a:spcBef>
              <a:spcAft>
                <a:spcPts val="0"/>
              </a:spcAft>
              <a:buClr>
                <a:schemeClr val="accent5"/>
              </a:buClr>
              <a:buSzPts val="9600"/>
              <a:buNone/>
              <a:defRPr sz="9600">
                <a:solidFill>
                  <a:schemeClr val="accent5"/>
                </a:solidFill>
              </a:defRPr>
            </a:lvl5pPr>
            <a:lvl6pPr lvl="5" rtl="0" algn="ctr">
              <a:lnSpc>
                <a:spcPct val="100000"/>
              </a:lnSpc>
              <a:spcBef>
                <a:spcPts val="0"/>
              </a:spcBef>
              <a:spcAft>
                <a:spcPts val="0"/>
              </a:spcAft>
              <a:buClr>
                <a:schemeClr val="accent5"/>
              </a:buClr>
              <a:buSzPts val="9600"/>
              <a:buNone/>
              <a:defRPr sz="9600">
                <a:solidFill>
                  <a:schemeClr val="accent5"/>
                </a:solidFill>
              </a:defRPr>
            </a:lvl6pPr>
            <a:lvl7pPr lvl="6" rtl="0" algn="ctr">
              <a:lnSpc>
                <a:spcPct val="100000"/>
              </a:lnSpc>
              <a:spcBef>
                <a:spcPts val="0"/>
              </a:spcBef>
              <a:spcAft>
                <a:spcPts val="0"/>
              </a:spcAft>
              <a:buClr>
                <a:schemeClr val="accent5"/>
              </a:buClr>
              <a:buSzPts val="9600"/>
              <a:buNone/>
              <a:defRPr sz="9600">
                <a:solidFill>
                  <a:schemeClr val="accent5"/>
                </a:solidFill>
              </a:defRPr>
            </a:lvl7pPr>
            <a:lvl8pPr lvl="7" rtl="0" algn="ctr">
              <a:lnSpc>
                <a:spcPct val="100000"/>
              </a:lnSpc>
              <a:spcBef>
                <a:spcPts val="0"/>
              </a:spcBef>
              <a:spcAft>
                <a:spcPts val="0"/>
              </a:spcAft>
              <a:buClr>
                <a:schemeClr val="accent5"/>
              </a:buClr>
              <a:buSzPts val="9600"/>
              <a:buNone/>
              <a:defRPr sz="9600">
                <a:solidFill>
                  <a:schemeClr val="accent5"/>
                </a:solidFill>
              </a:defRPr>
            </a:lvl8pPr>
            <a:lvl9pPr lvl="8" rtl="0" algn="ct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14697" name="Google Shape;14697;p75"/>
          <p:cNvSpPr/>
          <p:nvPr/>
        </p:nvSpPr>
        <p:spPr>
          <a:xfrm>
            <a:off x="8244163" y="21430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5"/>
          <p:cNvSpPr/>
          <p:nvPr/>
        </p:nvSpPr>
        <p:spPr>
          <a:xfrm>
            <a:off x="8378888" y="20407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5"/>
          <p:cNvSpPr/>
          <p:nvPr/>
        </p:nvSpPr>
        <p:spPr>
          <a:xfrm>
            <a:off x="8343663" y="21362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5"/>
          <p:cNvSpPr/>
          <p:nvPr/>
        </p:nvSpPr>
        <p:spPr>
          <a:xfrm>
            <a:off x="8301013" y="20509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5"/>
          <p:cNvSpPr/>
          <p:nvPr/>
        </p:nvSpPr>
        <p:spPr>
          <a:xfrm flipH="1">
            <a:off x="1081604" y="1517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5"/>
          <p:cNvSpPr/>
          <p:nvPr/>
        </p:nvSpPr>
        <p:spPr>
          <a:xfrm flipH="1">
            <a:off x="1003154" y="1529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5"/>
          <p:cNvSpPr/>
          <p:nvPr/>
        </p:nvSpPr>
        <p:spPr>
          <a:xfrm flipH="1">
            <a:off x="1045779" y="1608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5"/>
          <p:cNvSpPr/>
          <p:nvPr/>
        </p:nvSpPr>
        <p:spPr>
          <a:xfrm flipH="1">
            <a:off x="967904" y="1624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5"/>
          <p:cNvSpPr/>
          <p:nvPr/>
        </p:nvSpPr>
        <p:spPr>
          <a:xfrm flipH="1">
            <a:off x="1010529" y="1439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5"/>
          <p:cNvSpPr/>
          <p:nvPr/>
        </p:nvSpPr>
        <p:spPr>
          <a:xfrm flipH="1">
            <a:off x="939479" y="1524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5"/>
          <p:cNvSpPr/>
          <p:nvPr/>
        </p:nvSpPr>
        <p:spPr>
          <a:xfrm flipH="1">
            <a:off x="939479" y="1439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5"/>
          <p:cNvSpPr/>
          <p:nvPr/>
        </p:nvSpPr>
        <p:spPr>
          <a:xfrm flipH="1">
            <a:off x="868404" y="1482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5"/>
          <p:cNvSpPr/>
          <p:nvPr/>
        </p:nvSpPr>
        <p:spPr>
          <a:xfrm flipH="1">
            <a:off x="896829" y="1592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_1">
    <p:spTree>
      <p:nvGrpSpPr>
        <p:cNvPr id="14710" name="Shape 14710"/>
        <p:cNvGrpSpPr/>
        <p:nvPr/>
      </p:nvGrpSpPr>
      <p:grpSpPr>
        <a:xfrm>
          <a:off x="0" y="0"/>
          <a:ext cx="0" cy="0"/>
          <a:chOff x="0" y="0"/>
          <a:chExt cx="0" cy="0"/>
        </a:xfrm>
      </p:grpSpPr>
      <p:grpSp>
        <p:nvGrpSpPr>
          <p:cNvPr id="14711" name="Google Shape;14711;p76"/>
          <p:cNvGrpSpPr/>
          <p:nvPr/>
        </p:nvGrpSpPr>
        <p:grpSpPr>
          <a:xfrm>
            <a:off x="-18275" y="-52337"/>
            <a:ext cx="9191374" cy="5226625"/>
            <a:chOff x="-35391" y="-52337"/>
            <a:chExt cx="9191374" cy="5226625"/>
          </a:xfrm>
        </p:grpSpPr>
        <p:grpSp>
          <p:nvGrpSpPr>
            <p:cNvPr id="14712" name="Google Shape;14712;p76"/>
            <p:cNvGrpSpPr/>
            <p:nvPr/>
          </p:nvGrpSpPr>
          <p:grpSpPr>
            <a:xfrm>
              <a:off x="5178375" y="-45050"/>
              <a:ext cx="3977608" cy="5216450"/>
              <a:chOff x="5178375" y="-45050"/>
              <a:chExt cx="3977608" cy="5216450"/>
            </a:xfrm>
          </p:grpSpPr>
          <p:grpSp>
            <p:nvGrpSpPr>
              <p:cNvPr id="14713" name="Google Shape;14713;p76"/>
              <p:cNvGrpSpPr/>
              <p:nvPr/>
            </p:nvGrpSpPr>
            <p:grpSpPr>
              <a:xfrm>
                <a:off x="5178375" y="-45050"/>
                <a:ext cx="3977608" cy="5216450"/>
                <a:chOff x="5178375" y="-51179"/>
                <a:chExt cx="3977608" cy="5216450"/>
              </a:xfrm>
            </p:grpSpPr>
            <p:sp>
              <p:nvSpPr>
                <p:cNvPr id="14714" name="Google Shape;14714;p7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6" name="Google Shape;14746;p7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76"/>
            <p:cNvGrpSpPr/>
            <p:nvPr/>
          </p:nvGrpSpPr>
          <p:grpSpPr>
            <a:xfrm>
              <a:off x="-35391" y="-52337"/>
              <a:ext cx="5221525" cy="5226625"/>
              <a:chOff x="1190625" y="238125"/>
              <a:chExt cx="5221525" cy="5226625"/>
            </a:xfrm>
          </p:grpSpPr>
          <p:sp>
            <p:nvSpPr>
              <p:cNvPr id="14751" name="Google Shape;14751;p7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792" name="Google Shape;14792;p76"/>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6"/>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6"/>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6"/>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6"/>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6"/>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6"/>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6"/>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6"/>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6"/>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6"/>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6"/>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6"/>
          <p:cNvSpPr/>
          <p:nvPr/>
        </p:nvSpPr>
        <p:spPr>
          <a:xfrm>
            <a:off x="895375" y="675375"/>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6"/>
          <p:cNvSpPr/>
          <p:nvPr/>
        </p:nvSpPr>
        <p:spPr>
          <a:xfrm>
            <a:off x="3346188" y="487587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6"/>
          <p:cNvSpPr/>
          <p:nvPr/>
        </p:nvSpPr>
        <p:spPr>
          <a:xfrm>
            <a:off x="175863" y="34630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6"/>
          <p:cNvSpPr/>
          <p:nvPr/>
        </p:nvSpPr>
        <p:spPr>
          <a:xfrm>
            <a:off x="317988" y="35643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6"/>
          <p:cNvSpPr/>
          <p:nvPr/>
        </p:nvSpPr>
        <p:spPr>
          <a:xfrm>
            <a:off x="324813" y="33140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6"/>
          <p:cNvSpPr/>
          <p:nvPr/>
        </p:nvSpPr>
        <p:spPr>
          <a:xfrm>
            <a:off x="474338" y="3463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6"/>
          <p:cNvSpPr/>
          <p:nvPr/>
        </p:nvSpPr>
        <p:spPr>
          <a:xfrm>
            <a:off x="476100" y="27994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6"/>
          <p:cNvSpPr/>
          <p:nvPr/>
        </p:nvSpPr>
        <p:spPr>
          <a:xfrm>
            <a:off x="8569188" y="913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6"/>
          <p:cNvSpPr/>
          <p:nvPr/>
        </p:nvSpPr>
        <p:spPr>
          <a:xfrm>
            <a:off x="8760788" y="877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6"/>
          <p:cNvSpPr/>
          <p:nvPr/>
        </p:nvSpPr>
        <p:spPr>
          <a:xfrm>
            <a:off x="8732363" y="1034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6"/>
          <p:cNvSpPr/>
          <p:nvPr/>
        </p:nvSpPr>
        <p:spPr>
          <a:xfrm>
            <a:off x="8910288" y="970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6"/>
          <p:cNvSpPr/>
          <p:nvPr/>
        </p:nvSpPr>
        <p:spPr>
          <a:xfrm>
            <a:off x="1317791" y="492348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6"/>
          <p:cNvSpPr/>
          <p:nvPr/>
        </p:nvSpPr>
        <p:spPr>
          <a:xfrm>
            <a:off x="1168841" y="493768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6"/>
          <p:cNvSpPr/>
          <p:nvPr/>
        </p:nvSpPr>
        <p:spPr>
          <a:xfrm>
            <a:off x="1232516" y="486246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6"/>
          <p:cNvSpPr/>
          <p:nvPr/>
        </p:nvSpPr>
        <p:spPr>
          <a:xfrm>
            <a:off x="1254116" y="498653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6"/>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6"/>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1" name="Google Shape;14821;p76"/>
          <p:cNvGrpSpPr/>
          <p:nvPr/>
        </p:nvGrpSpPr>
        <p:grpSpPr>
          <a:xfrm>
            <a:off x="6024188" y="4687263"/>
            <a:ext cx="142150" cy="234825"/>
            <a:chOff x="2970400" y="4738125"/>
            <a:chExt cx="142150" cy="234825"/>
          </a:xfrm>
        </p:grpSpPr>
        <p:sp>
          <p:nvSpPr>
            <p:cNvPr id="14822" name="Google Shape;14822;p76"/>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6"/>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6"/>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6"/>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6"/>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6"/>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6"/>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6"/>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6"/>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6"/>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2" name="Google Shape;14832;p76"/>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6"/>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6"/>
          <p:cNvSpPr/>
          <p:nvPr/>
        </p:nvSpPr>
        <p:spPr>
          <a:xfrm>
            <a:off x="7263725" y="671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6"/>
          <p:cNvSpPr/>
          <p:nvPr/>
        </p:nvSpPr>
        <p:spPr>
          <a:xfrm>
            <a:off x="8552883" y="2174588"/>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6"/>
          <p:cNvSpPr/>
          <p:nvPr/>
        </p:nvSpPr>
        <p:spPr>
          <a:xfrm>
            <a:off x="8666383"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6"/>
          <p:cNvSpPr/>
          <p:nvPr/>
        </p:nvSpPr>
        <p:spPr>
          <a:xfrm>
            <a:off x="8640559"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6"/>
          <p:cNvSpPr/>
          <p:nvPr/>
        </p:nvSpPr>
        <p:spPr>
          <a:xfrm>
            <a:off x="8576309"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6"/>
          <p:cNvSpPr/>
          <p:nvPr/>
        </p:nvSpPr>
        <p:spPr>
          <a:xfrm>
            <a:off x="8569484"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6"/>
          <p:cNvSpPr/>
          <p:nvPr/>
        </p:nvSpPr>
        <p:spPr>
          <a:xfrm>
            <a:off x="8505259"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6"/>
          <p:cNvSpPr/>
          <p:nvPr/>
        </p:nvSpPr>
        <p:spPr>
          <a:xfrm>
            <a:off x="8782684"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6"/>
          <p:cNvSpPr/>
          <p:nvPr/>
        </p:nvSpPr>
        <p:spPr>
          <a:xfrm>
            <a:off x="8746859"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6"/>
          <p:cNvSpPr/>
          <p:nvPr/>
        </p:nvSpPr>
        <p:spPr>
          <a:xfrm>
            <a:off x="8740034"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6"/>
          <p:cNvSpPr/>
          <p:nvPr/>
        </p:nvSpPr>
        <p:spPr>
          <a:xfrm>
            <a:off x="8789509"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6"/>
          <p:cNvSpPr/>
          <p:nvPr/>
        </p:nvSpPr>
        <p:spPr>
          <a:xfrm>
            <a:off x="8633159"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6"/>
          <p:cNvSpPr/>
          <p:nvPr/>
        </p:nvSpPr>
        <p:spPr>
          <a:xfrm>
            <a:off x="8754259"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6"/>
          <p:cNvSpPr/>
          <p:nvPr/>
        </p:nvSpPr>
        <p:spPr>
          <a:xfrm>
            <a:off x="8595508" y="2252463"/>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6"/>
          <p:cNvSpPr/>
          <p:nvPr/>
        </p:nvSpPr>
        <p:spPr>
          <a:xfrm>
            <a:off x="8702183"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6"/>
          <p:cNvSpPr/>
          <p:nvPr/>
        </p:nvSpPr>
        <p:spPr>
          <a:xfrm>
            <a:off x="8694808"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6"/>
          <p:cNvSpPr/>
          <p:nvPr/>
        </p:nvSpPr>
        <p:spPr>
          <a:xfrm>
            <a:off x="8744833"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6"/>
          <p:cNvSpPr/>
          <p:nvPr/>
        </p:nvSpPr>
        <p:spPr>
          <a:xfrm>
            <a:off x="8604734" y="3133868"/>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6"/>
          <p:cNvSpPr/>
          <p:nvPr/>
        </p:nvSpPr>
        <p:spPr>
          <a:xfrm>
            <a:off x="8832134" y="3318643"/>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6"/>
          <p:cNvSpPr/>
          <p:nvPr/>
        </p:nvSpPr>
        <p:spPr>
          <a:xfrm>
            <a:off x="422963" y="143741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6"/>
          <p:cNvSpPr/>
          <p:nvPr/>
        </p:nvSpPr>
        <p:spPr>
          <a:xfrm>
            <a:off x="228675" y="16921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6"/>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6"/>
          <p:cNvSpPr/>
          <p:nvPr/>
        </p:nvSpPr>
        <p:spPr>
          <a:xfrm>
            <a:off x="1435725"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6"/>
          <p:cNvSpPr/>
          <p:nvPr/>
        </p:nvSpPr>
        <p:spPr>
          <a:xfrm>
            <a:off x="1812350"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6"/>
          <p:cNvSpPr/>
          <p:nvPr/>
        </p:nvSpPr>
        <p:spPr>
          <a:xfrm>
            <a:off x="1925200"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6"/>
          <p:cNvSpPr/>
          <p:nvPr/>
        </p:nvSpPr>
        <p:spPr>
          <a:xfrm>
            <a:off x="2045400"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6"/>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6"/>
          <p:cNvSpPr/>
          <p:nvPr/>
        </p:nvSpPr>
        <p:spPr>
          <a:xfrm>
            <a:off x="1602150"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6"/>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6"/>
          <p:cNvSpPr/>
          <p:nvPr/>
        </p:nvSpPr>
        <p:spPr>
          <a:xfrm>
            <a:off x="3623809"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6"/>
          <p:cNvSpPr/>
          <p:nvPr/>
        </p:nvSpPr>
        <p:spPr>
          <a:xfrm>
            <a:off x="3659609"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6"/>
          <p:cNvSpPr/>
          <p:nvPr/>
        </p:nvSpPr>
        <p:spPr>
          <a:xfrm>
            <a:off x="3652234"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6"/>
          <p:cNvSpPr/>
          <p:nvPr/>
        </p:nvSpPr>
        <p:spPr>
          <a:xfrm>
            <a:off x="3702259"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6"/>
          <p:cNvSpPr/>
          <p:nvPr/>
        </p:nvSpPr>
        <p:spPr>
          <a:xfrm flipH="1">
            <a:off x="7983762" y="3729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6"/>
          <p:cNvSpPr/>
          <p:nvPr/>
        </p:nvSpPr>
        <p:spPr>
          <a:xfrm flipH="1">
            <a:off x="3249024" y="477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6"/>
          <p:cNvSpPr/>
          <p:nvPr/>
        </p:nvSpPr>
        <p:spPr>
          <a:xfrm flipH="1">
            <a:off x="7841637" y="2239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6"/>
          <p:cNvSpPr/>
          <p:nvPr/>
        </p:nvSpPr>
        <p:spPr>
          <a:xfrm flipH="1">
            <a:off x="7692112" y="3729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6"/>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6"/>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6"/>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6"/>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6"/>
          <p:cNvSpPr/>
          <p:nvPr/>
        </p:nvSpPr>
        <p:spPr>
          <a:xfrm flipH="1" rot="10800000">
            <a:off x="2683375"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6"/>
          <p:cNvSpPr/>
          <p:nvPr/>
        </p:nvSpPr>
        <p:spPr>
          <a:xfrm>
            <a:off x="6089725"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6"/>
          <p:cNvSpPr/>
          <p:nvPr/>
        </p:nvSpPr>
        <p:spPr>
          <a:xfrm>
            <a:off x="3918788"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6"/>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6"/>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6"/>
          <p:cNvSpPr/>
          <p:nvPr/>
        </p:nvSpPr>
        <p:spPr>
          <a:xfrm flipH="1">
            <a:off x="5219" y="1942469"/>
            <a:ext cx="436081" cy="114520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6"/>
          <p:cNvSpPr/>
          <p:nvPr/>
        </p:nvSpPr>
        <p:spPr>
          <a:xfrm flipH="1">
            <a:off x="5217" y="2150065"/>
            <a:ext cx="283481" cy="763200"/>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6"/>
          <p:cNvSpPr/>
          <p:nvPr/>
        </p:nvSpPr>
        <p:spPr>
          <a:xfrm flipH="1">
            <a:off x="-6146" y="2368095"/>
            <a:ext cx="152677" cy="37072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6"/>
          <p:cNvSpPr/>
          <p:nvPr/>
        </p:nvSpPr>
        <p:spPr>
          <a:xfrm flipH="1">
            <a:off x="8892759" y="14146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6"/>
          <p:cNvSpPr/>
          <p:nvPr/>
        </p:nvSpPr>
        <p:spPr>
          <a:xfrm>
            <a:off x="5552016" y="4864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6"/>
          <p:cNvSpPr/>
          <p:nvPr/>
        </p:nvSpPr>
        <p:spPr>
          <a:xfrm>
            <a:off x="5630466" y="4876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6"/>
          <p:cNvSpPr/>
          <p:nvPr/>
        </p:nvSpPr>
        <p:spPr>
          <a:xfrm>
            <a:off x="5587816" y="4955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6"/>
          <p:cNvSpPr/>
          <p:nvPr/>
        </p:nvSpPr>
        <p:spPr>
          <a:xfrm>
            <a:off x="5658891" y="4971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6"/>
          <p:cNvSpPr/>
          <p:nvPr/>
        </p:nvSpPr>
        <p:spPr>
          <a:xfrm>
            <a:off x="5630466" y="4787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6"/>
          <p:cNvSpPr/>
          <p:nvPr/>
        </p:nvSpPr>
        <p:spPr>
          <a:xfrm>
            <a:off x="5701516" y="4872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6"/>
          <p:cNvSpPr/>
          <p:nvPr/>
        </p:nvSpPr>
        <p:spPr>
          <a:xfrm>
            <a:off x="5701516" y="47870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6"/>
          <p:cNvSpPr/>
          <p:nvPr/>
        </p:nvSpPr>
        <p:spPr>
          <a:xfrm>
            <a:off x="5779416" y="4829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6"/>
          <p:cNvSpPr/>
          <p:nvPr/>
        </p:nvSpPr>
        <p:spPr>
          <a:xfrm>
            <a:off x="5744166" y="4940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3" name="Google Shape;14893;p76"/>
          <p:cNvGrpSpPr/>
          <p:nvPr/>
        </p:nvGrpSpPr>
        <p:grpSpPr>
          <a:xfrm>
            <a:off x="430063" y="1998138"/>
            <a:ext cx="142150" cy="142150"/>
            <a:chOff x="-1069125" y="2319475"/>
            <a:chExt cx="142150" cy="142150"/>
          </a:xfrm>
        </p:grpSpPr>
        <p:sp>
          <p:nvSpPr>
            <p:cNvPr id="14894" name="Google Shape;14894;p76"/>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6"/>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6"/>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7" name="Google Shape;14897;p76"/>
          <p:cNvSpPr/>
          <p:nvPr/>
        </p:nvSpPr>
        <p:spPr>
          <a:xfrm>
            <a:off x="717749" y="47347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6"/>
          <p:cNvSpPr/>
          <p:nvPr/>
        </p:nvSpPr>
        <p:spPr>
          <a:xfrm>
            <a:off x="8131406" y="4713625"/>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6"/>
          <p:cNvSpPr/>
          <p:nvPr/>
        </p:nvSpPr>
        <p:spPr>
          <a:xfrm>
            <a:off x="516275"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6"/>
          <p:cNvSpPr/>
          <p:nvPr/>
        </p:nvSpPr>
        <p:spPr>
          <a:xfrm>
            <a:off x="594725"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6"/>
          <p:cNvSpPr/>
          <p:nvPr/>
        </p:nvSpPr>
        <p:spPr>
          <a:xfrm>
            <a:off x="587325"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6"/>
          <p:cNvSpPr/>
          <p:nvPr/>
        </p:nvSpPr>
        <p:spPr>
          <a:xfrm>
            <a:off x="2694538" y="49018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6"/>
          <p:cNvSpPr/>
          <p:nvPr/>
        </p:nvSpPr>
        <p:spPr>
          <a:xfrm>
            <a:off x="2765588" y="48325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6"/>
          <p:cNvSpPr/>
          <p:nvPr/>
        </p:nvSpPr>
        <p:spPr>
          <a:xfrm>
            <a:off x="2758788" y="49691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6"/>
          <p:cNvSpPr/>
          <p:nvPr/>
        </p:nvSpPr>
        <p:spPr>
          <a:xfrm>
            <a:off x="2836663" y="47949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6"/>
          <p:cNvSpPr/>
          <p:nvPr/>
        </p:nvSpPr>
        <p:spPr>
          <a:xfrm>
            <a:off x="2687713" y="47917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6"/>
          <p:cNvSpPr/>
          <p:nvPr/>
        </p:nvSpPr>
        <p:spPr>
          <a:xfrm>
            <a:off x="2822438" y="49160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6"/>
          <p:cNvSpPr/>
          <p:nvPr/>
        </p:nvSpPr>
        <p:spPr>
          <a:xfrm>
            <a:off x="2772988" y="47313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6"/>
          <p:cNvSpPr/>
          <p:nvPr/>
        </p:nvSpPr>
        <p:spPr>
          <a:xfrm>
            <a:off x="4802200"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6"/>
          <p:cNvSpPr/>
          <p:nvPr/>
        </p:nvSpPr>
        <p:spPr>
          <a:xfrm>
            <a:off x="5073225"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6"/>
          <p:cNvSpPr/>
          <p:nvPr/>
        </p:nvSpPr>
        <p:spPr>
          <a:xfrm>
            <a:off x="134550"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6"/>
          <p:cNvSpPr/>
          <p:nvPr/>
        </p:nvSpPr>
        <p:spPr>
          <a:xfrm>
            <a:off x="177175"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6"/>
          <p:cNvSpPr/>
          <p:nvPr/>
        </p:nvSpPr>
        <p:spPr>
          <a:xfrm>
            <a:off x="8540115" y="36928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6"/>
          <p:cNvSpPr/>
          <p:nvPr/>
        </p:nvSpPr>
        <p:spPr>
          <a:xfrm flipH="1">
            <a:off x="6289"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5" name="Google Shape;14915;p76"/>
          <p:cNvGrpSpPr/>
          <p:nvPr/>
        </p:nvGrpSpPr>
        <p:grpSpPr>
          <a:xfrm>
            <a:off x="7281451" y="4625184"/>
            <a:ext cx="668025" cy="291675"/>
            <a:chOff x="5478201" y="4685225"/>
            <a:chExt cx="668025" cy="291675"/>
          </a:xfrm>
        </p:grpSpPr>
        <p:sp>
          <p:nvSpPr>
            <p:cNvPr id="14916" name="Google Shape;14916;p76"/>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6"/>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6"/>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6"/>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6"/>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6"/>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6"/>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3" name="Google Shape;14923;p76"/>
          <p:cNvGrpSpPr/>
          <p:nvPr/>
        </p:nvGrpSpPr>
        <p:grpSpPr>
          <a:xfrm>
            <a:off x="8077144" y="-10739"/>
            <a:ext cx="1079400" cy="888675"/>
            <a:chOff x="238125" y="2337550"/>
            <a:chExt cx="1079400" cy="888675"/>
          </a:xfrm>
        </p:grpSpPr>
        <p:sp>
          <p:nvSpPr>
            <p:cNvPr id="14924" name="Google Shape;14924;p76"/>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6"/>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6"/>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6"/>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6"/>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6"/>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6"/>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6"/>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6"/>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6"/>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6"/>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6"/>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6"/>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6"/>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6"/>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6"/>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40" name="Google Shape;14940;p76"/>
          <p:cNvSpPr/>
          <p:nvPr/>
        </p:nvSpPr>
        <p:spPr>
          <a:xfrm>
            <a:off x="6184612" y="476582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6"/>
          <p:cNvSpPr/>
          <p:nvPr/>
        </p:nvSpPr>
        <p:spPr>
          <a:xfrm>
            <a:off x="6336126" y="490123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6"/>
          <p:cNvSpPr/>
          <p:nvPr/>
        </p:nvSpPr>
        <p:spPr>
          <a:xfrm>
            <a:off x="6497507" y="503710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3" name="Google Shape;14943;p76"/>
          <p:cNvGrpSpPr/>
          <p:nvPr/>
        </p:nvGrpSpPr>
        <p:grpSpPr>
          <a:xfrm>
            <a:off x="8502139" y="1356947"/>
            <a:ext cx="142150" cy="142150"/>
            <a:chOff x="-1069125" y="2319475"/>
            <a:chExt cx="142150" cy="142150"/>
          </a:xfrm>
        </p:grpSpPr>
        <p:sp>
          <p:nvSpPr>
            <p:cNvPr id="14944" name="Google Shape;14944;p76"/>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6"/>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6"/>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76"/>
          <p:cNvGrpSpPr/>
          <p:nvPr/>
        </p:nvGrpSpPr>
        <p:grpSpPr>
          <a:xfrm>
            <a:off x="7867314" y="4921964"/>
            <a:ext cx="142150" cy="142150"/>
            <a:chOff x="-1069125" y="2319475"/>
            <a:chExt cx="142150" cy="142150"/>
          </a:xfrm>
        </p:grpSpPr>
        <p:sp>
          <p:nvSpPr>
            <p:cNvPr id="14948" name="Google Shape;14948;p76"/>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6"/>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6"/>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1" name="Google Shape;14951;p76"/>
          <p:cNvSpPr/>
          <p:nvPr/>
        </p:nvSpPr>
        <p:spPr>
          <a:xfrm>
            <a:off x="3833139" y="4703851"/>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6"/>
          <p:cNvSpPr/>
          <p:nvPr/>
        </p:nvSpPr>
        <p:spPr>
          <a:xfrm>
            <a:off x="4270001" y="4746276"/>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6"/>
          <p:cNvSpPr/>
          <p:nvPr/>
        </p:nvSpPr>
        <p:spPr>
          <a:xfrm>
            <a:off x="4100101" y="4770576"/>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6"/>
          <p:cNvSpPr/>
          <p:nvPr/>
        </p:nvSpPr>
        <p:spPr>
          <a:xfrm>
            <a:off x="6434075" y="863895"/>
            <a:ext cx="147650" cy="19149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6"/>
          <p:cNvSpPr/>
          <p:nvPr/>
        </p:nvSpPr>
        <p:spPr>
          <a:xfrm>
            <a:off x="6608146" y="987995"/>
            <a:ext cx="147650" cy="193273"/>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6"/>
          <p:cNvSpPr/>
          <p:nvPr/>
        </p:nvSpPr>
        <p:spPr>
          <a:xfrm>
            <a:off x="6616505" y="681466"/>
            <a:ext cx="139290" cy="193763"/>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6"/>
          <p:cNvSpPr/>
          <p:nvPr/>
        </p:nvSpPr>
        <p:spPr>
          <a:xfrm>
            <a:off x="6799638" y="863895"/>
            <a:ext cx="139290" cy="19149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6"/>
          <p:cNvSpPr/>
          <p:nvPr/>
        </p:nvSpPr>
        <p:spPr>
          <a:xfrm flipH="1">
            <a:off x="8084761" y="187301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6"/>
          <p:cNvSpPr/>
          <p:nvPr/>
        </p:nvSpPr>
        <p:spPr>
          <a:xfrm flipH="1">
            <a:off x="8141611" y="2029343"/>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6"/>
          <p:cNvSpPr/>
          <p:nvPr/>
        </p:nvSpPr>
        <p:spPr>
          <a:xfrm flipH="1">
            <a:off x="8155836" y="1718368"/>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6"/>
          <p:cNvSpPr/>
          <p:nvPr/>
        </p:nvSpPr>
        <p:spPr>
          <a:xfrm flipH="1">
            <a:off x="8226886" y="1894043"/>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6"/>
          <p:cNvSpPr/>
          <p:nvPr/>
        </p:nvSpPr>
        <p:spPr>
          <a:xfrm flipH="1">
            <a:off x="7935811" y="1894043"/>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6"/>
          <p:cNvSpPr/>
          <p:nvPr/>
        </p:nvSpPr>
        <p:spPr>
          <a:xfrm flipH="1">
            <a:off x="7978461" y="2059493"/>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6"/>
          <p:cNvSpPr/>
          <p:nvPr/>
        </p:nvSpPr>
        <p:spPr>
          <a:xfrm flipH="1">
            <a:off x="7999486" y="1735043"/>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6"/>
          <p:cNvSpPr/>
          <p:nvPr/>
        </p:nvSpPr>
        <p:spPr>
          <a:xfrm flipH="1">
            <a:off x="7950036" y="1950893"/>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6"/>
          <p:cNvSpPr/>
          <p:nvPr/>
        </p:nvSpPr>
        <p:spPr>
          <a:xfrm flipH="1">
            <a:off x="8155836" y="1730893"/>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6"/>
          <p:cNvSpPr/>
          <p:nvPr/>
        </p:nvSpPr>
        <p:spPr>
          <a:xfrm flipH="1">
            <a:off x="8027911" y="2107243"/>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6"/>
          <p:cNvSpPr/>
          <p:nvPr/>
        </p:nvSpPr>
        <p:spPr>
          <a:xfrm flipH="1">
            <a:off x="8198461" y="1780343"/>
            <a:ext cx="7425" cy="7425"/>
          </a:xfrm>
          <a:custGeom>
            <a:rect b="b" l="l" r="r" t="t"/>
            <a:pathLst>
              <a:path extrusionOk="0" h="297" w="297">
                <a:moveTo>
                  <a:pt x="1" y="1"/>
                </a:moveTo>
                <a:lnTo>
                  <a:pt x="1" y="297"/>
                </a:lnTo>
                <a:cubicBezTo>
                  <a:pt x="1" y="297"/>
                  <a:pt x="296" y="297"/>
                  <a:pt x="2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6"/>
          <p:cNvSpPr/>
          <p:nvPr/>
        </p:nvSpPr>
        <p:spPr>
          <a:xfrm flipH="1">
            <a:off x="7978461" y="1965118"/>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6"/>
          <p:cNvSpPr/>
          <p:nvPr/>
        </p:nvSpPr>
        <p:spPr>
          <a:xfrm>
            <a:off x="7143250" y="824944"/>
            <a:ext cx="888208" cy="338788"/>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6"/>
          <p:cNvSpPr/>
          <p:nvPr/>
        </p:nvSpPr>
        <p:spPr>
          <a:xfrm>
            <a:off x="7277311" y="939315"/>
            <a:ext cx="595277" cy="224413"/>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6"/>
          <p:cNvSpPr/>
          <p:nvPr/>
        </p:nvSpPr>
        <p:spPr>
          <a:xfrm>
            <a:off x="7420103" y="1056952"/>
            <a:ext cx="284912" cy="104188"/>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6"/>
          <p:cNvSpPr/>
          <p:nvPr/>
        </p:nvSpPr>
        <p:spPr>
          <a:xfrm>
            <a:off x="7189313" y="1381761"/>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6"/>
          <p:cNvSpPr txBox="1"/>
          <p:nvPr>
            <p:ph type="title"/>
          </p:nvPr>
        </p:nvSpPr>
        <p:spPr>
          <a:xfrm>
            <a:off x="1228475" y="2484425"/>
            <a:ext cx="4822800" cy="8418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7500"/>
              <a:buNone/>
              <a:defRPr sz="7500"/>
            </a:lvl1pPr>
            <a:lvl2pPr lvl="1" rtl="0" algn="ctr">
              <a:lnSpc>
                <a:spcPct val="100000"/>
              </a:lnSpc>
              <a:spcBef>
                <a:spcPts val="0"/>
              </a:spcBef>
              <a:spcAft>
                <a:spcPts val="0"/>
              </a:spcAft>
              <a:buSzPts val="3600"/>
              <a:buNone/>
              <a:defRPr sz="3600"/>
            </a:lvl2pPr>
            <a:lvl3pPr lvl="2" rtl="0" algn="ctr">
              <a:lnSpc>
                <a:spcPct val="100000"/>
              </a:lnSpc>
              <a:spcBef>
                <a:spcPts val="0"/>
              </a:spcBef>
              <a:spcAft>
                <a:spcPts val="0"/>
              </a:spcAft>
              <a:buSzPts val="3600"/>
              <a:buNone/>
              <a:defRPr sz="3600"/>
            </a:lvl3pPr>
            <a:lvl4pPr lvl="3" rtl="0" algn="ctr">
              <a:lnSpc>
                <a:spcPct val="100000"/>
              </a:lnSpc>
              <a:spcBef>
                <a:spcPts val="0"/>
              </a:spcBef>
              <a:spcAft>
                <a:spcPts val="0"/>
              </a:spcAft>
              <a:buSzPts val="3600"/>
              <a:buNone/>
              <a:defRPr sz="3600"/>
            </a:lvl4pPr>
            <a:lvl5pPr lvl="4" rtl="0" algn="ctr">
              <a:lnSpc>
                <a:spcPct val="100000"/>
              </a:lnSpc>
              <a:spcBef>
                <a:spcPts val="0"/>
              </a:spcBef>
              <a:spcAft>
                <a:spcPts val="0"/>
              </a:spcAft>
              <a:buSzPts val="3600"/>
              <a:buNone/>
              <a:defRPr sz="3600"/>
            </a:lvl5pPr>
            <a:lvl6pPr lvl="5" rtl="0" algn="ctr">
              <a:lnSpc>
                <a:spcPct val="100000"/>
              </a:lnSpc>
              <a:spcBef>
                <a:spcPts val="0"/>
              </a:spcBef>
              <a:spcAft>
                <a:spcPts val="0"/>
              </a:spcAft>
              <a:buSzPts val="3600"/>
              <a:buNone/>
              <a:defRPr sz="3600"/>
            </a:lvl6pPr>
            <a:lvl7pPr lvl="6" rtl="0" algn="ctr">
              <a:lnSpc>
                <a:spcPct val="100000"/>
              </a:lnSpc>
              <a:spcBef>
                <a:spcPts val="0"/>
              </a:spcBef>
              <a:spcAft>
                <a:spcPts val="0"/>
              </a:spcAft>
              <a:buSzPts val="3600"/>
              <a:buNone/>
              <a:defRPr sz="3600"/>
            </a:lvl7pPr>
            <a:lvl8pPr lvl="7" rtl="0" algn="ctr">
              <a:lnSpc>
                <a:spcPct val="100000"/>
              </a:lnSpc>
              <a:spcBef>
                <a:spcPts val="0"/>
              </a:spcBef>
              <a:spcAft>
                <a:spcPts val="0"/>
              </a:spcAft>
              <a:buSzPts val="3600"/>
              <a:buNone/>
              <a:defRPr sz="3600"/>
            </a:lvl8pPr>
            <a:lvl9pPr lvl="8" rtl="0" algn="ctr">
              <a:lnSpc>
                <a:spcPct val="100000"/>
              </a:lnSpc>
              <a:spcBef>
                <a:spcPts val="0"/>
              </a:spcBef>
              <a:spcAft>
                <a:spcPts val="0"/>
              </a:spcAft>
              <a:buSzPts val="3600"/>
              <a:buNone/>
              <a:defRPr sz="3600"/>
            </a:lvl9pPr>
          </a:lstStyle>
          <a:p/>
        </p:txBody>
      </p:sp>
      <p:sp>
        <p:nvSpPr>
          <p:cNvPr id="14975" name="Google Shape;14975;p76"/>
          <p:cNvSpPr txBox="1"/>
          <p:nvPr>
            <p:ph idx="1" type="subTitle"/>
          </p:nvPr>
        </p:nvSpPr>
        <p:spPr>
          <a:xfrm>
            <a:off x="1228475" y="3320591"/>
            <a:ext cx="4660200" cy="615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976" name="Google Shape;14976;p76"/>
          <p:cNvSpPr txBox="1"/>
          <p:nvPr>
            <p:ph hasCustomPrompt="1" idx="2" type="title"/>
          </p:nvPr>
        </p:nvSpPr>
        <p:spPr>
          <a:xfrm>
            <a:off x="1228475" y="1181987"/>
            <a:ext cx="2282700" cy="11961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Clr>
                <a:schemeClr val="accent5"/>
              </a:buClr>
              <a:buSzPts val="9600"/>
              <a:buNone/>
              <a:defRPr sz="9600">
                <a:solidFill>
                  <a:schemeClr val="accent5"/>
                </a:solidFill>
              </a:defRPr>
            </a:lvl1pPr>
            <a:lvl2pPr lvl="1" rtl="0" algn="ctr">
              <a:lnSpc>
                <a:spcPct val="100000"/>
              </a:lnSpc>
              <a:spcBef>
                <a:spcPts val="0"/>
              </a:spcBef>
              <a:spcAft>
                <a:spcPts val="0"/>
              </a:spcAft>
              <a:buClr>
                <a:schemeClr val="accent5"/>
              </a:buClr>
              <a:buSzPts val="9600"/>
              <a:buNone/>
              <a:defRPr sz="9600">
                <a:solidFill>
                  <a:schemeClr val="accent5"/>
                </a:solidFill>
              </a:defRPr>
            </a:lvl2pPr>
            <a:lvl3pPr lvl="2" rtl="0" algn="ctr">
              <a:lnSpc>
                <a:spcPct val="100000"/>
              </a:lnSpc>
              <a:spcBef>
                <a:spcPts val="0"/>
              </a:spcBef>
              <a:spcAft>
                <a:spcPts val="0"/>
              </a:spcAft>
              <a:buClr>
                <a:schemeClr val="accent5"/>
              </a:buClr>
              <a:buSzPts val="9600"/>
              <a:buNone/>
              <a:defRPr sz="9600">
                <a:solidFill>
                  <a:schemeClr val="accent5"/>
                </a:solidFill>
              </a:defRPr>
            </a:lvl3pPr>
            <a:lvl4pPr lvl="3" rtl="0" algn="ctr">
              <a:lnSpc>
                <a:spcPct val="100000"/>
              </a:lnSpc>
              <a:spcBef>
                <a:spcPts val="0"/>
              </a:spcBef>
              <a:spcAft>
                <a:spcPts val="0"/>
              </a:spcAft>
              <a:buClr>
                <a:schemeClr val="accent5"/>
              </a:buClr>
              <a:buSzPts val="9600"/>
              <a:buNone/>
              <a:defRPr sz="9600">
                <a:solidFill>
                  <a:schemeClr val="accent5"/>
                </a:solidFill>
              </a:defRPr>
            </a:lvl4pPr>
            <a:lvl5pPr lvl="4" rtl="0" algn="ctr">
              <a:lnSpc>
                <a:spcPct val="100000"/>
              </a:lnSpc>
              <a:spcBef>
                <a:spcPts val="0"/>
              </a:spcBef>
              <a:spcAft>
                <a:spcPts val="0"/>
              </a:spcAft>
              <a:buClr>
                <a:schemeClr val="accent5"/>
              </a:buClr>
              <a:buSzPts val="9600"/>
              <a:buNone/>
              <a:defRPr sz="9600">
                <a:solidFill>
                  <a:schemeClr val="accent5"/>
                </a:solidFill>
              </a:defRPr>
            </a:lvl5pPr>
            <a:lvl6pPr lvl="5" rtl="0" algn="ctr">
              <a:lnSpc>
                <a:spcPct val="100000"/>
              </a:lnSpc>
              <a:spcBef>
                <a:spcPts val="0"/>
              </a:spcBef>
              <a:spcAft>
                <a:spcPts val="0"/>
              </a:spcAft>
              <a:buClr>
                <a:schemeClr val="accent5"/>
              </a:buClr>
              <a:buSzPts val="9600"/>
              <a:buNone/>
              <a:defRPr sz="9600">
                <a:solidFill>
                  <a:schemeClr val="accent5"/>
                </a:solidFill>
              </a:defRPr>
            </a:lvl6pPr>
            <a:lvl7pPr lvl="6" rtl="0" algn="ctr">
              <a:lnSpc>
                <a:spcPct val="100000"/>
              </a:lnSpc>
              <a:spcBef>
                <a:spcPts val="0"/>
              </a:spcBef>
              <a:spcAft>
                <a:spcPts val="0"/>
              </a:spcAft>
              <a:buClr>
                <a:schemeClr val="accent5"/>
              </a:buClr>
              <a:buSzPts val="9600"/>
              <a:buNone/>
              <a:defRPr sz="9600">
                <a:solidFill>
                  <a:schemeClr val="accent5"/>
                </a:solidFill>
              </a:defRPr>
            </a:lvl7pPr>
            <a:lvl8pPr lvl="7" rtl="0" algn="ctr">
              <a:lnSpc>
                <a:spcPct val="100000"/>
              </a:lnSpc>
              <a:spcBef>
                <a:spcPts val="0"/>
              </a:spcBef>
              <a:spcAft>
                <a:spcPts val="0"/>
              </a:spcAft>
              <a:buClr>
                <a:schemeClr val="accent5"/>
              </a:buClr>
              <a:buSzPts val="9600"/>
              <a:buNone/>
              <a:defRPr sz="9600">
                <a:solidFill>
                  <a:schemeClr val="accent5"/>
                </a:solidFill>
              </a:defRPr>
            </a:lvl8pPr>
            <a:lvl9pPr lvl="8" rtl="0" algn="ctr">
              <a:lnSpc>
                <a:spcPct val="100000"/>
              </a:lnSpc>
              <a:spcBef>
                <a:spcPts val="0"/>
              </a:spcBef>
              <a:spcAft>
                <a:spcPts val="0"/>
              </a:spcAft>
              <a:buClr>
                <a:schemeClr val="accent5"/>
              </a:buClr>
              <a:buSzPts val="9600"/>
              <a:buNone/>
              <a:defRPr sz="9600">
                <a:solidFill>
                  <a:schemeClr val="accent5"/>
                </a:solidFill>
              </a:defRPr>
            </a:lvl9pPr>
          </a:lstStyle>
          <a:p>
            <a:r>
              <a:t>xx%</a:t>
            </a:r>
          </a:p>
        </p:txBody>
      </p:sp>
      <p:sp>
        <p:nvSpPr>
          <p:cNvPr id="14977" name="Google Shape;14977;p76"/>
          <p:cNvSpPr/>
          <p:nvPr/>
        </p:nvSpPr>
        <p:spPr>
          <a:xfrm>
            <a:off x="7373363" y="2530466"/>
            <a:ext cx="839025" cy="969200"/>
          </a:xfrm>
          <a:custGeom>
            <a:rect b="b" l="l" r="r" t="t"/>
            <a:pathLst>
              <a:path extrusionOk="0" h="38768" w="33561">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6"/>
          <p:cNvSpPr/>
          <p:nvPr/>
        </p:nvSpPr>
        <p:spPr>
          <a:xfrm>
            <a:off x="6861942" y="3350713"/>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6"/>
          <p:cNvSpPr/>
          <p:nvPr/>
        </p:nvSpPr>
        <p:spPr>
          <a:xfrm>
            <a:off x="6932992" y="3281338"/>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6"/>
          <p:cNvSpPr/>
          <p:nvPr/>
        </p:nvSpPr>
        <p:spPr>
          <a:xfrm>
            <a:off x="6926192" y="3417938"/>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6"/>
          <p:cNvSpPr/>
          <p:nvPr/>
        </p:nvSpPr>
        <p:spPr>
          <a:xfrm>
            <a:off x="7004067" y="3243813"/>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6"/>
          <p:cNvSpPr/>
          <p:nvPr/>
        </p:nvSpPr>
        <p:spPr>
          <a:xfrm>
            <a:off x="6855117" y="3240563"/>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6"/>
          <p:cNvSpPr/>
          <p:nvPr/>
        </p:nvSpPr>
        <p:spPr>
          <a:xfrm>
            <a:off x="6989842" y="3364913"/>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6"/>
          <p:cNvSpPr/>
          <p:nvPr/>
        </p:nvSpPr>
        <p:spPr>
          <a:xfrm>
            <a:off x="6940392" y="3180163"/>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6"/>
          <p:cNvSpPr/>
          <p:nvPr/>
        </p:nvSpPr>
        <p:spPr>
          <a:xfrm>
            <a:off x="7894538" y="3825474"/>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6"/>
          <p:cNvSpPr/>
          <p:nvPr/>
        </p:nvSpPr>
        <p:spPr>
          <a:xfrm>
            <a:off x="8036663" y="3926799"/>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6"/>
          <p:cNvSpPr/>
          <p:nvPr/>
        </p:nvSpPr>
        <p:spPr>
          <a:xfrm>
            <a:off x="8043488" y="3676524"/>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6"/>
          <p:cNvSpPr/>
          <p:nvPr/>
        </p:nvSpPr>
        <p:spPr>
          <a:xfrm>
            <a:off x="8193013" y="3825474"/>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6"/>
          <p:cNvSpPr/>
          <p:nvPr/>
        </p:nvSpPr>
        <p:spPr>
          <a:xfrm>
            <a:off x="6528095" y="2335824"/>
            <a:ext cx="796989" cy="493327"/>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6"/>
          <p:cNvSpPr/>
          <p:nvPr/>
        </p:nvSpPr>
        <p:spPr>
          <a:xfrm>
            <a:off x="6933178" y="1349452"/>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6"/>
          <p:cNvSpPr/>
          <p:nvPr/>
        </p:nvSpPr>
        <p:spPr>
          <a:xfrm>
            <a:off x="7182447" y="20201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6"/>
          <p:cNvSpPr/>
          <p:nvPr/>
        </p:nvSpPr>
        <p:spPr>
          <a:xfrm>
            <a:off x="6961603" y="1413677"/>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6"/>
          <p:cNvSpPr/>
          <p:nvPr/>
        </p:nvSpPr>
        <p:spPr>
          <a:xfrm>
            <a:off x="7200196" y="20465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6"/>
          <p:cNvSpPr/>
          <p:nvPr/>
        </p:nvSpPr>
        <p:spPr>
          <a:xfrm flipH="1">
            <a:off x="8260711" y="25717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6"/>
          <p:cNvSpPr/>
          <p:nvPr/>
        </p:nvSpPr>
        <p:spPr>
          <a:xfrm flipH="1">
            <a:off x="8384777" y="27529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6"/>
          <p:cNvSpPr/>
          <p:nvPr/>
        </p:nvSpPr>
        <p:spPr>
          <a:xfrm>
            <a:off x="7586209" y="41706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6"/>
          <p:cNvSpPr/>
          <p:nvPr/>
        </p:nvSpPr>
        <p:spPr>
          <a:xfrm>
            <a:off x="7622009" y="42491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6"/>
          <p:cNvSpPr/>
          <p:nvPr/>
        </p:nvSpPr>
        <p:spPr>
          <a:xfrm>
            <a:off x="7614634" y="42843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6"/>
          <p:cNvSpPr/>
          <p:nvPr/>
        </p:nvSpPr>
        <p:spPr>
          <a:xfrm>
            <a:off x="7664659" y="42417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0" name="Google Shape;15000;p76"/>
          <p:cNvGrpSpPr/>
          <p:nvPr/>
        </p:nvGrpSpPr>
        <p:grpSpPr>
          <a:xfrm flipH="1">
            <a:off x="8105988" y="4316171"/>
            <a:ext cx="142150" cy="142150"/>
            <a:chOff x="-1069125" y="2319475"/>
            <a:chExt cx="142150" cy="142150"/>
          </a:xfrm>
        </p:grpSpPr>
        <p:sp>
          <p:nvSpPr>
            <p:cNvPr id="15001" name="Google Shape;15001;p76"/>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6"/>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6"/>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4" name="Google Shape;15004;p76"/>
          <p:cNvSpPr/>
          <p:nvPr/>
        </p:nvSpPr>
        <p:spPr>
          <a:xfrm flipH="1">
            <a:off x="6608282" y="1894913"/>
            <a:ext cx="135016" cy="146509"/>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6"/>
          <p:cNvSpPr/>
          <p:nvPr/>
        </p:nvSpPr>
        <p:spPr>
          <a:xfrm flipH="1">
            <a:off x="6592378" y="1669296"/>
            <a:ext cx="135016" cy="136120"/>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6"/>
          <p:cNvSpPr/>
          <p:nvPr/>
        </p:nvSpPr>
        <p:spPr>
          <a:xfrm flipH="1">
            <a:off x="6799303" y="1780719"/>
            <a:ext cx="127372" cy="143317"/>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6"/>
          <p:cNvSpPr/>
          <p:nvPr/>
        </p:nvSpPr>
        <p:spPr>
          <a:xfrm>
            <a:off x="8558997" y="4903383"/>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6"/>
          <p:cNvSpPr/>
          <p:nvPr/>
        </p:nvSpPr>
        <p:spPr>
          <a:xfrm>
            <a:off x="8576746" y="4929788"/>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6"/>
          <p:cNvSpPr/>
          <p:nvPr/>
        </p:nvSpPr>
        <p:spPr>
          <a:xfrm>
            <a:off x="6594574" y="3756874"/>
            <a:ext cx="501084" cy="796517"/>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6"/>
          <p:cNvSpPr/>
          <p:nvPr/>
        </p:nvSpPr>
        <p:spPr>
          <a:xfrm>
            <a:off x="7366888" y="3889588"/>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_1">
    <p:spTree>
      <p:nvGrpSpPr>
        <p:cNvPr id="15011" name="Shape 15011"/>
        <p:cNvGrpSpPr/>
        <p:nvPr/>
      </p:nvGrpSpPr>
      <p:grpSpPr>
        <a:xfrm>
          <a:off x="0" y="0"/>
          <a:ext cx="0" cy="0"/>
          <a:chOff x="0" y="0"/>
          <a:chExt cx="0" cy="0"/>
        </a:xfrm>
      </p:grpSpPr>
      <p:grpSp>
        <p:nvGrpSpPr>
          <p:cNvPr id="15012" name="Google Shape;15012;p77"/>
          <p:cNvGrpSpPr/>
          <p:nvPr/>
        </p:nvGrpSpPr>
        <p:grpSpPr>
          <a:xfrm>
            <a:off x="-18275" y="-52337"/>
            <a:ext cx="9191374" cy="5226625"/>
            <a:chOff x="-35391" y="-52337"/>
            <a:chExt cx="9191374" cy="5226625"/>
          </a:xfrm>
        </p:grpSpPr>
        <p:grpSp>
          <p:nvGrpSpPr>
            <p:cNvPr id="15013" name="Google Shape;15013;p77"/>
            <p:cNvGrpSpPr/>
            <p:nvPr/>
          </p:nvGrpSpPr>
          <p:grpSpPr>
            <a:xfrm>
              <a:off x="5178375" y="-45050"/>
              <a:ext cx="3977608" cy="5216450"/>
              <a:chOff x="5178375" y="-45050"/>
              <a:chExt cx="3977608" cy="5216450"/>
            </a:xfrm>
          </p:grpSpPr>
          <p:grpSp>
            <p:nvGrpSpPr>
              <p:cNvPr id="15014" name="Google Shape;15014;p77"/>
              <p:cNvGrpSpPr/>
              <p:nvPr/>
            </p:nvGrpSpPr>
            <p:grpSpPr>
              <a:xfrm>
                <a:off x="5178375" y="-45050"/>
                <a:ext cx="3977608" cy="5216450"/>
                <a:chOff x="5178375" y="-51179"/>
                <a:chExt cx="3977608" cy="5216450"/>
              </a:xfrm>
            </p:grpSpPr>
            <p:sp>
              <p:nvSpPr>
                <p:cNvPr id="15015" name="Google Shape;15015;p77"/>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7"/>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7"/>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7"/>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7"/>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7"/>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7"/>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7"/>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7"/>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7"/>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7"/>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7"/>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7"/>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7"/>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7"/>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7"/>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7"/>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7"/>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7"/>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7"/>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7"/>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7"/>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7"/>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7"/>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7"/>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7"/>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7"/>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7"/>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7"/>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7"/>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7"/>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7"/>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7" name="Google Shape;15047;p77"/>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7"/>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7"/>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7"/>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77"/>
            <p:cNvGrpSpPr/>
            <p:nvPr/>
          </p:nvGrpSpPr>
          <p:grpSpPr>
            <a:xfrm>
              <a:off x="-35391" y="-52337"/>
              <a:ext cx="5221525" cy="5226625"/>
              <a:chOff x="1190625" y="238125"/>
              <a:chExt cx="5221525" cy="5226625"/>
            </a:xfrm>
          </p:grpSpPr>
          <p:sp>
            <p:nvSpPr>
              <p:cNvPr id="15052" name="Google Shape;15052;p77"/>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7"/>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7"/>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7"/>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7"/>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7"/>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7"/>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7"/>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7"/>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7"/>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7"/>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7"/>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7"/>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7"/>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7"/>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7"/>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7"/>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7"/>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7"/>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7"/>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7"/>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7"/>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7"/>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7"/>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7"/>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7"/>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7"/>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7"/>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7"/>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7"/>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7"/>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7"/>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7"/>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7"/>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7"/>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7"/>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7"/>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7"/>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7"/>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7"/>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7"/>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093" name="Google Shape;15093;p77"/>
          <p:cNvSpPr txBox="1"/>
          <p:nvPr>
            <p:ph idx="1" type="subTitle"/>
          </p:nvPr>
        </p:nvSpPr>
        <p:spPr>
          <a:xfrm>
            <a:off x="1851763" y="3281625"/>
            <a:ext cx="2168100" cy="441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5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9pPr>
          </a:lstStyle>
          <a:p/>
        </p:txBody>
      </p:sp>
      <p:sp>
        <p:nvSpPr>
          <p:cNvPr id="15094" name="Google Shape;15094;p77"/>
          <p:cNvSpPr txBox="1"/>
          <p:nvPr>
            <p:ph idx="2" type="subTitle"/>
          </p:nvPr>
        </p:nvSpPr>
        <p:spPr>
          <a:xfrm>
            <a:off x="5124138" y="3282825"/>
            <a:ext cx="2168100" cy="438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2500"/>
              <a:buFont typeface="Nunito ExtraBold"/>
              <a:buNone/>
              <a:defRPr sz="2400">
                <a:solidFill>
                  <a:schemeClr val="dk2"/>
                </a:solidFill>
                <a:latin typeface="Nunito ExtraBold"/>
                <a:ea typeface="Nunito ExtraBold"/>
                <a:cs typeface="Nunito ExtraBold"/>
                <a:sym typeface="Nunito ExtraBold"/>
              </a:defRPr>
            </a:lvl1pPr>
            <a:lvl2pPr lvl="1"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2pPr>
            <a:lvl3pPr lvl="2"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3pPr>
            <a:lvl4pPr lvl="3"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4pPr>
            <a:lvl5pPr lvl="4"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5pPr>
            <a:lvl6pPr lvl="5"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6pPr>
            <a:lvl7pPr lvl="6"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7pPr>
            <a:lvl8pPr lvl="7"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8pPr>
            <a:lvl9pPr lvl="8" rtl="0" algn="ctr">
              <a:lnSpc>
                <a:spcPct val="100000"/>
              </a:lnSpc>
              <a:spcBef>
                <a:spcPts val="0"/>
              </a:spcBef>
              <a:spcAft>
                <a:spcPts val="0"/>
              </a:spcAft>
              <a:buClr>
                <a:schemeClr val="dk2"/>
              </a:buClr>
              <a:buSzPts val="2500"/>
              <a:buFont typeface="Nunito ExtraBold"/>
              <a:buNone/>
              <a:defRPr sz="2500">
                <a:solidFill>
                  <a:schemeClr val="dk2"/>
                </a:solidFill>
                <a:latin typeface="Nunito ExtraBold"/>
                <a:ea typeface="Nunito ExtraBold"/>
                <a:cs typeface="Nunito ExtraBold"/>
                <a:sym typeface="Nunito ExtraBold"/>
              </a:defRPr>
            </a:lvl9pPr>
          </a:lstStyle>
          <a:p/>
        </p:txBody>
      </p:sp>
      <p:sp>
        <p:nvSpPr>
          <p:cNvPr id="15095" name="Google Shape;15095;p77"/>
          <p:cNvSpPr txBox="1"/>
          <p:nvPr>
            <p:ph idx="3" type="subTitle"/>
          </p:nvPr>
        </p:nvSpPr>
        <p:spPr>
          <a:xfrm>
            <a:off x="1792813" y="3646970"/>
            <a:ext cx="2286000" cy="64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096" name="Google Shape;15096;p77"/>
          <p:cNvSpPr txBox="1"/>
          <p:nvPr>
            <p:ph idx="4" type="subTitle"/>
          </p:nvPr>
        </p:nvSpPr>
        <p:spPr>
          <a:xfrm>
            <a:off x="5065188" y="3646970"/>
            <a:ext cx="2286000" cy="64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097" name="Google Shape;15097;p77"/>
          <p:cNvSpPr/>
          <p:nvPr/>
        </p:nvSpPr>
        <p:spPr>
          <a:xfrm>
            <a:off x="-177500" y="-28537"/>
            <a:ext cx="896017" cy="1043417"/>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7"/>
          <p:cNvSpPr/>
          <p:nvPr/>
        </p:nvSpPr>
        <p:spPr>
          <a:xfrm>
            <a:off x="2844588" y="467629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7"/>
          <p:cNvSpPr/>
          <p:nvPr/>
        </p:nvSpPr>
        <p:spPr>
          <a:xfrm>
            <a:off x="2908838" y="480224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7"/>
          <p:cNvSpPr/>
          <p:nvPr/>
        </p:nvSpPr>
        <p:spPr>
          <a:xfrm>
            <a:off x="2994113" y="470279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7"/>
          <p:cNvSpPr/>
          <p:nvPr/>
        </p:nvSpPr>
        <p:spPr>
          <a:xfrm>
            <a:off x="2759313" y="479869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7"/>
          <p:cNvSpPr/>
          <p:nvPr/>
        </p:nvSpPr>
        <p:spPr>
          <a:xfrm>
            <a:off x="2844588" y="490499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7"/>
          <p:cNvSpPr/>
          <p:nvPr/>
        </p:nvSpPr>
        <p:spPr>
          <a:xfrm>
            <a:off x="2972488" y="493524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7"/>
          <p:cNvSpPr/>
          <p:nvPr/>
        </p:nvSpPr>
        <p:spPr>
          <a:xfrm>
            <a:off x="3065163" y="481972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7"/>
          <p:cNvSpPr/>
          <p:nvPr/>
        </p:nvSpPr>
        <p:spPr>
          <a:xfrm>
            <a:off x="2965688" y="495504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7"/>
          <p:cNvSpPr/>
          <p:nvPr/>
        </p:nvSpPr>
        <p:spPr>
          <a:xfrm>
            <a:off x="4435950" y="48115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7"/>
          <p:cNvSpPr/>
          <p:nvPr/>
        </p:nvSpPr>
        <p:spPr>
          <a:xfrm>
            <a:off x="4578075" y="49128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7"/>
          <p:cNvSpPr/>
          <p:nvPr/>
        </p:nvSpPr>
        <p:spPr>
          <a:xfrm>
            <a:off x="4584900" y="46626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7"/>
          <p:cNvSpPr/>
          <p:nvPr/>
        </p:nvSpPr>
        <p:spPr>
          <a:xfrm>
            <a:off x="4734425" y="48115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7"/>
          <p:cNvSpPr/>
          <p:nvPr/>
        </p:nvSpPr>
        <p:spPr>
          <a:xfrm>
            <a:off x="3697493"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7"/>
          <p:cNvSpPr/>
          <p:nvPr/>
        </p:nvSpPr>
        <p:spPr>
          <a:xfrm>
            <a:off x="3712812"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7"/>
          <p:cNvSpPr/>
          <p:nvPr/>
        </p:nvSpPr>
        <p:spPr>
          <a:xfrm>
            <a:off x="3520863"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7"/>
          <p:cNvSpPr/>
          <p:nvPr/>
        </p:nvSpPr>
        <p:spPr>
          <a:xfrm>
            <a:off x="371734" y="48054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7"/>
          <p:cNvSpPr/>
          <p:nvPr/>
        </p:nvSpPr>
        <p:spPr>
          <a:xfrm>
            <a:off x="442784" y="47360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7"/>
          <p:cNvSpPr/>
          <p:nvPr/>
        </p:nvSpPr>
        <p:spPr>
          <a:xfrm>
            <a:off x="435984" y="48726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7"/>
          <p:cNvSpPr/>
          <p:nvPr/>
        </p:nvSpPr>
        <p:spPr>
          <a:xfrm>
            <a:off x="513859" y="46985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7"/>
          <p:cNvSpPr/>
          <p:nvPr/>
        </p:nvSpPr>
        <p:spPr>
          <a:xfrm>
            <a:off x="364909" y="46952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7"/>
          <p:cNvSpPr/>
          <p:nvPr/>
        </p:nvSpPr>
        <p:spPr>
          <a:xfrm>
            <a:off x="499634" y="48196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7"/>
          <p:cNvSpPr/>
          <p:nvPr/>
        </p:nvSpPr>
        <p:spPr>
          <a:xfrm>
            <a:off x="450184" y="46348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7"/>
          <p:cNvSpPr/>
          <p:nvPr/>
        </p:nvSpPr>
        <p:spPr>
          <a:xfrm>
            <a:off x="7607313"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7"/>
          <p:cNvSpPr/>
          <p:nvPr/>
        </p:nvSpPr>
        <p:spPr>
          <a:xfrm>
            <a:off x="7599938"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7"/>
          <p:cNvSpPr/>
          <p:nvPr/>
        </p:nvSpPr>
        <p:spPr>
          <a:xfrm>
            <a:off x="7685213"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7"/>
          <p:cNvSpPr/>
          <p:nvPr/>
        </p:nvSpPr>
        <p:spPr>
          <a:xfrm>
            <a:off x="7678388"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7"/>
          <p:cNvSpPr/>
          <p:nvPr/>
        </p:nvSpPr>
        <p:spPr>
          <a:xfrm>
            <a:off x="7642563"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7"/>
          <p:cNvSpPr/>
          <p:nvPr/>
        </p:nvSpPr>
        <p:spPr>
          <a:xfrm>
            <a:off x="7699413"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7"/>
          <p:cNvSpPr/>
          <p:nvPr/>
        </p:nvSpPr>
        <p:spPr>
          <a:xfrm>
            <a:off x="7685213"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7"/>
          <p:cNvSpPr/>
          <p:nvPr/>
        </p:nvSpPr>
        <p:spPr>
          <a:xfrm>
            <a:off x="7706813"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7"/>
          <p:cNvSpPr/>
          <p:nvPr/>
        </p:nvSpPr>
        <p:spPr>
          <a:xfrm>
            <a:off x="4045738"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7"/>
          <p:cNvSpPr/>
          <p:nvPr/>
        </p:nvSpPr>
        <p:spPr>
          <a:xfrm>
            <a:off x="4197251"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7"/>
          <p:cNvSpPr/>
          <p:nvPr/>
        </p:nvSpPr>
        <p:spPr>
          <a:xfrm>
            <a:off x="4358632"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7"/>
          <p:cNvSpPr/>
          <p:nvPr/>
        </p:nvSpPr>
        <p:spPr>
          <a:xfrm flipH="1">
            <a:off x="19136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7"/>
          <p:cNvSpPr/>
          <p:nvPr/>
        </p:nvSpPr>
        <p:spPr>
          <a:xfrm>
            <a:off x="893825" y="2370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7"/>
          <p:cNvSpPr/>
          <p:nvPr/>
        </p:nvSpPr>
        <p:spPr>
          <a:xfrm>
            <a:off x="566020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7"/>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7"/>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7"/>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7"/>
          <p:cNvSpPr/>
          <p:nvPr/>
        </p:nvSpPr>
        <p:spPr>
          <a:xfrm>
            <a:off x="1582000" y="194800"/>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7"/>
          <p:cNvSpPr/>
          <p:nvPr/>
        </p:nvSpPr>
        <p:spPr>
          <a:xfrm>
            <a:off x="1752550" y="338956"/>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7"/>
          <p:cNvSpPr/>
          <p:nvPr/>
        </p:nvSpPr>
        <p:spPr>
          <a:xfrm>
            <a:off x="1815110" y="143558"/>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7"/>
          <p:cNvSpPr/>
          <p:nvPr/>
        </p:nvSpPr>
        <p:spPr>
          <a:xfrm>
            <a:off x="1610425" y="259025"/>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7"/>
          <p:cNvSpPr/>
          <p:nvPr/>
        </p:nvSpPr>
        <p:spPr>
          <a:xfrm>
            <a:off x="1779580" y="369486"/>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7"/>
          <p:cNvSpPr/>
          <p:nvPr/>
        </p:nvSpPr>
        <p:spPr>
          <a:xfrm>
            <a:off x="1832859" y="169963"/>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43" name="Google Shape;15143;p77"/>
          <p:cNvGrpSpPr/>
          <p:nvPr/>
        </p:nvGrpSpPr>
        <p:grpSpPr>
          <a:xfrm flipH="1">
            <a:off x="325966" y="3142531"/>
            <a:ext cx="170580" cy="285126"/>
            <a:chOff x="6760903" y="4652644"/>
            <a:chExt cx="170580" cy="285126"/>
          </a:xfrm>
        </p:grpSpPr>
        <p:sp>
          <p:nvSpPr>
            <p:cNvPr id="15144" name="Google Shape;15144;p77"/>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7"/>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7"/>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7"/>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7"/>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7"/>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7"/>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7"/>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7"/>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7"/>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4" name="Google Shape;15154;p77"/>
          <p:cNvSpPr/>
          <p:nvPr/>
        </p:nvSpPr>
        <p:spPr>
          <a:xfrm flipH="1">
            <a:off x="8817311" y="4756918"/>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7"/>
          <p:cNvSpPr/>
          <p:nvPr/>
        </p:nvSpPr>
        <p:spPr>
          <a:xfrm flipH="1">
            <a:off x="8897440" y="4862748"/>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7"/>
          <p:cNvSpPr/>
          <p:nvPr/>
        </p:nvSpPr>
        <p:spPr>
          <a:xfrm flipH="1">
            <a:off x="8829610" y="4954658"/>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7"/>
          <p:cNvSpPr/>
          <p:nvPr/>
        </p:nvSpPr>
        <p:spPr>
          <a:xfrm>
            <a:off x="334937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7"/>
          <p:cNvSpPr/>
          <p:nvPr/>
        </p:nvSpPr>
        <p:spPr>
          <a:xfrm>
            <a:off x="6392538" y="3526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7"/>
          <p:cNvSpPr/>
          <p:nvPr/>
        </p:nvSpPr>
        <p:spPr>
          <a:xfrm>
            <a:off x="6463588" y="2832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7"/>
          <p:cNvSpPr/>
          <p:nvPr/>
        </p:nvSpPr>
        <p:spPr>
          <a:xfrm>
            <a:off x="6456788" y="4198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7"/>
          <p:cNvSpPr/>
          <p:nvPr/>
        </p:nvSpPr>
        <p:spPr>
          <a:xfrm>
            <a:off x="6534663" y="2457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7"/>
          <p:cNvSpPr/>
          <p:nvPr/>
        </p:nvSpPr>
        <p:spPr>
          <a:xfrm>
            <a:off x="6385713" y="2424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7"/>
          <p:cNvSpPr/>
          <p:nvPr/>
        </p:nvSpPr>
        <p:spPr>
          <a:xfrm>
            <a:off x="6520438" y="3668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7"/>
          <p:cNvSpPr/>
          <p:nvPr/>
        </p:nvSpPr>
        <p:spPr>
          <a:xfrm>
            <a:off x="6470988" y="1820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7"/>
          <p:cNvSpPr/>
          <p:nvPr/>
        </p:nvSpPr>
        <p:spPr>
          <a:xfrm flipH="1">
            <a:off x="444513" y="26822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7"/>
          <p:cNvSpPr/>
          <p:nvPr/>
        </p:nvSpPr>
        <p:spPr>
          <a:xfrm flipH="1">
            <a:off x="282925" y="17680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7"/>
          <p:cNvSpPr/>
          <p:nvPr/>
        </p:nvSpPr>
        <p:spPr>
          <a:xfrm flipH="1">
            <a:off x="471188" y="15086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7"/>
          <p:cNvSpPr/>
          <p:nvPr/>
        </p:nvSpPr>
        <p:spPr>
          <a:xfrm flipH="1">
            <a:off x="91163" y="19495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7"/>
          <p:cNvSpPr/>
          <p:nvPr/>
        </p:nvSpPr>
        <p:spPr>
          <a:xfrm>
            <a:off x="6644575" y="4821318"/>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7"/>
          <p:cNvSpPr/>
          <p:nvPr/>
        </p:nvSpPr>
        <p:spPr>
          <a:xfrm>
            <a:off x="6748894" y="48870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7"/>
          <p:cNvSpPr/>
          <p:nvPr/>
        </p:nvSpPr>
        <p:spPr>
          <a:xfrm>
            <a:off x="6739054" y="4764604"/>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7"/>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7"/>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7"/>
          <p:cNvSpPr/>
          <p:nvPr/>
        </p:nvSpPr>
        <p:spPr>
          <a:xfrm>
            <a:off x="1899763" y="4669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7"/>
          <p:cNvSpPr/>
          <p:nvPr/>
        </p:nvSpPr>
        <p:spPr>
          <a:xfrm>
            <a:off x="2198225" y="46956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7"/>
          <p:cNvSpPr/>
          <p:nvPr/>
        </p:nvSpPr>
        <p:spPr>
          <a:xfrm>
            <a:off x="1764800" y="475216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7"/>
          <p:cNvSpPr/>
          <p:nvPr/>
        </p:nvSpPr>
        <p:spPr>
          <a:xfrm>
            <a:off x="1988075" y="47667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7"/>
          <p:cNvSpPr/>
          <p:nvPr/>
        </p:nvSpPr>
        <p:spPr>
          <a:xfrm>
            <a:off x="3161599" y="228297"/>
            <a:ext cx="156383" cy="23756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7"/>
          <p:cNvSpPr/>
          <p:nvPr/>
        </p:nvSpPr>
        <p:spPr>
          <a:xfrm>
            <a:off x="208038"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7"/>
          <p:cNvSpPr/>
          <p:nvPr/>
        </p:nvSpPr>
        <p:spPr>
          <a:xfrm>
            <a:off x="8539867" y="70755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7"/>
          <p:cNvSpPr/>
          <p:nvPr/>
        </p:nvSpPr>
        <p:spPr>
          <a:xfrm flipH="1">
            <a:off x="28" y="3260941"/>
            <a:ext cx="672722" cy="1473249"/>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7"/>
          <p:cNvSpPr/>
          <p:nvPr/>
        </p:nvSpPr>
        <p:spPr>
          <a:xfrm>
            <a:off x="69113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7"/>
          <p:cNvSpPr/>
          <p:nvPr/>
        </p:nvSpPr>
        <p:spPr>
          <a:xfrm flipH="1">
            <a:off x="5212675"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7"/>
          <p:cNvSpPr/>
          <p:nvPr/>
        </p:nvSpPr>
        <p:spPr>
          <a:xfrm>
            <a:off x="8688807" y="260527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7"/>
          <p:cNvSpPr/>
          <p:nvPr/>
        </p:nvSpPr>
        <p:spPr>
          <a:xfrm>
            <a:off x="8845084" y="281786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7"/>
          <p:cNvSpPr/>
          <p:nvPr/>
        </p:nvSpPr>
        <p:spPr>
          <a:xfrm>
            <a:off x="8990677" y="304113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7"/>
          <p:cNvSpPr/>
          <p:nvPr/>
        </p:nvSpPr>
        <p:spPr>
          <a:xfrm>
            <a:off x="7022524"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7"/>
          <p:cNvSpPr/>
          <p:nvPr/>
        </p:nvSpPr>
        <p:spPr>
          <a:xfrm>
            <a:off x="91166" y="1508650"/>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7"/>
          <p:cNvSpPr/>
          <p:nvPr/>
        </p:nvSpPr>
        <p:spPr>
          <a:xfrm>
            <a:off x="8233075" y="42023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7"/>
          <p:cNvSpPr/>
          <p:nvPr/>
        </p:nvSpPr>
        <p:spPr>
          <a:xfrm>
            <a:off x="6650625" y="-6169"/>
            <a:ext cx="895994" cy="343526"/>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7"/>
          <p:cNvSpPr/>
          <p:nvPr/>
        </p:nvSpPr>
        <p:spPr>
          <a:xfrm>
            <a:off x="6804179" y="-9299"/>
            <a:ext cx="605971" cy="230668"/>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7"/>
          <p:cNvSpPr/>
          <p:nvPr/>
        </p:nvSpPr>
        <p:spPr>
          <a:xfrm>
            <a:off x="6974777" y="-4373"/>
            <a:ext cx="290022" cy="106647"/>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7"/>
          <p:cNvSpPr/>
          <p:nvPr/>
        </p:nvSpPr>
        <p:spPr>
          <a:xfrm>
            <a:off x="8238550" y="-100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7"/>
          <p:cNvSpPr/>
          <p:nvPr/>
        </p:nvSpPr>
        <p:spPr>
          <a:xfrm>
            <a:off x="9155425" y="15417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7"/>
          <p:cNvSpPr/>
          <p:nvPr/>
        </p:nvSpPr>
        <p:spPr>
          <a:xfrm>
            <a:off x="9162200" y="43627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7"/>
          <p:cNvSpPr/>
          <p:nvPr/>
        </p:nvSpPr>
        <p:spPr>
          <a:xfrm>
            <a:off x="8090175" y="33077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7"/>
          <p:cNvSpPr/>
          <p:nvPr/>
        </p:nvSpPr>
        <p:spPr>
          <a:xfrm>
            <a:off x="8238550" y="42217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7"/>
          <p:cNvSpPr/>
          <p:nvPr/>
        </p:nvSpPr>
        <p:spPr>
          <a:xfrm>
            <a:off x="8238550" y="12595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7"/>
          <p:cNvSpPr/>
          <p:nvPr/>
        </p:nvSpPr>
        <p:spPr>
          <a:xfrm>
            <a:off x="8196250" y="22470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7"/>
          <p:cNvSpPr/>
          <p:nvPr/>
        </p:nvSpPr>
        <p:spPr>
          <a:xfrm>
            <a:off x="8280875" y="35897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7"/>
          <p:cNvSpPr/>
          <p:nvPr/>
        </p:nvSpPr>
        <p:spPr>
          <a:xfrm>
            <a:off x="8224450" y="50680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7"/>
          <p:cNvSpPr/>
          <p:nvPr/>
        </p:nvSpPr>
        <p:spPr>
          <a:xfrm>
            <a:off x="8301750" y="34487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7"/>
          <p:cNvSpPr/>
          <p:nvPr/>
        </p:nvSpPr>
        <p:spPr>
          <a:xfrm>
            <a:off x="8315850" y="33077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7"/>
          <p:cNvSpPr/>
          <p:nvPr/>
        </p:nvSpPr>
        <p:spPr>
          <a:xfrm>
            <a:off x="8774575"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7"/>
          <p:cNvSpPr/>
          <p:nvPr/>
        </p:nvSpPr>
        <p:spPr>
          <a:xfrm>
            <a:off x="8767250"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7"/>
          <p:cNvSpPr/>
          <p:nvPr/>
        </p:nvSpPr>
        <p:spPr>
          <a:xfrm>
            <a:off x="8922400" y="9775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7"/>
          <p:cNvSpPr/>
          <p:nvPr/>
        </p:nvSpPr>
        <p:spPr>
          <a:xfrm>
            <a:off x="8323200" y="35897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7"/>
          <p:cNvSpPr/>
          <p:nvPr/>
        </p:nvSpPr>
        <p:spPr>
          <a:xfrm>
            <a:off x="5146549" y="182516"/>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7"/>
          <p:cNvSpPr/>
          <p:nvPr/>
        </p:nvSpPr>
        <p:spPr>
          <a:xfrm>
            <a:off x="5224999" y="194066"/>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7"/>
          <p:cNvSpPr/>
          <p:nvPr/>
        </p:nvSpPr>
        <p:spPr>
          <a:xfrm>
            <a:off x="5182349" y="273166"/>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7"/>
          <p:cNvSpPr/>
          <p:nvPr/>
        </p:nvSpPr>
        <p:spPr>
          <a:xfrm>
            <a:off x="5253424" y="289391"/>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7"/>
          <p:cNvSpPr/>
          <p:nvPr/>
        </p:nvSpPr>
        <p:spPr>
          <a:xfrm>
            <a:off x="5224999" y="104641"/>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7"/>
          <p:cNvSpPr/>
          <p:nvPr/>
        </p:nvSpPr>
        <p:spPr>
          <a:xfrm>
            <a:off x="5296049" y="189916"/>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7"/>
          <p:cNvSpPr/>
          <p:nvPr/>
        </p:nvSpPr>
        <p:spPr>
          <a:xfrm>
            <a:off x="5296049" y="104641"/>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7"/>
          <p:cNvSpPr/>
          <p:nvPr/>
        </p:nvSpPr>
        <p:spPr>
          <a:xfrm>
            <a:off x="5373949" y="147266"/>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7"/>
          <p:cNvSpPr/>
          <p:nvPr/>
        </p:nvSpPr>
        <p:spPr>
          <a:xfrm>
            <a:off x="5338699" y="257691"/>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7"/>
          <p:cNvSpPr/>
          <p:nvPr/>
        </p:nvSpPr>
        <p:spPr>
          <a:xfrm>
            <a:off x="457275" y="104781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7"/>
          <p:cNvSpPr/>
          <p:nvPr/>
        </p:nvSpPr>
        <p:spPr>
          <a:xfrm>
            <a:off x="592000" y="94551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7"/>
          <p:cNvSpPr/>
          <p:nvPr/>
        </p:nvSpPr>
        <p:spPr>
          <a:xfrm>
            <a:off x="556775" y="104098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7"/>
          <p:cNvSpPr/>
          <p:nvPr/>
        </p:nvSpPr>
        <p:spPr>
          <a:xfrm>
            <a:off x="514125" y="95571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7"/>
          <p:cNvSpPr/>
          <p:nvPr/>
        </p:nvSpPr>
        <p:spPr>
          <a:xfrm>
            <a:off x="8792991" y="3829475"/>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7"/>
          <p:cNvSpPr/>
          <p:nvPr/>
        </p:nvSpPr>
        <p:spPr>
          <a:xfrm>
            <a:off x="8814016" y="3852875"/>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7"/>
          <p:cNvSpPr/>
          <p:nvPr/>
        </p:nvSpPr>
        <p:spPr>
          <a:xfrm>
            <a:off x="7873479" y="278438"/>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7"/>
          <p:cNvSpPr/>
          <p:nvPr/>
        </p:nvSpPr>
        <p:spPr>
          <a:xfrm>
            <a:off x="7894504" y="301838"/>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7"/>
          <p:cNvSpPr/>
          <p:nvPr/>
        </p:nvSpPr>
        <p:spPr>
          <a:xfrm>
            <a:off x="7968113" y="109779"/>
            <a:ext cx="85300" cy="82950"/>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7"/>
          <p:cNvSpPr/>
          <p:nvPr/>
        </p:nvSpPr>
        <p:spPr>
          <a:xfrm>
            <a:off x="7989138" y="133179"/>
            <a:ext cx="35850" cy="35275"/>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7"/>
          <p:cNvSpPr/>
          <p:nvPr/>
        </p:nvSpPr>
        <p:spPr>
          <a:xfrm>
            <a:off x="108563" y="12373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7"/>
          <p:cNvSpPr/>
          <p:nvPr/>
        </p:nvSpPr>
        <p:spPr>
          <a:xfrm>
            <a:off x="8493425" y="2181613"/>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7"/>
          <p:cNvSpPr/>
          <p:nvPr/>
        </p:nvSpPr>
        <p:spPr>
          <a:xfrm>
            <a:off x="8429750" y="2580525"/>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7"/>
          <p:cNvSpPr/>
          <p:nvPr/>
        </p:nvSpPr>
        <p:spPr>
          <a:xfrm>
            <a:off x="8493425" y="2348675"/>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7"/>
          <p:cNvSpPr/>
          <p:nvPr/>
        </p:nvSpPr>
        <p:spPr>
          <a:xfrm>
            <a:off x="8393925" y="2452600"/>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7"/>
          <p:cNvSpPr/>
          <p:nvPr/>
        </p:nvSpPr>
        <p:spPr>
          <a:xfrm>
            <a:off x="8486600" y="2353125"/>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7"/>
          <p:cNvSpPr/>
          <p:nvPr/>
        </p:nvSpPr>
        <p:spPr>
          <a:xfrm>
            <a:off x="8465000" y="2516850"/>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7"/>
          <p:cNvSpPr/>
          <p:nvPr/>
        </p:nvSpPr>
        <p:spPr>
          <a:xfrm>
            <a:off x="8436575" y="2516850"/>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7"/>
          <p:cNvSpPr/>
          <p:nvPr/>
        </p:nvSpPr>
        <p:spPr>
          <a:xfrm>
            <a:off x="8622000" y="3660400"/>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7"/>
          <p:cNvSpPr/>
          <p:nvPr/>
        </p:nvSpPr>
        <p:spPr>
          <a:xfrm>
            <a:off x="8473050" y="3674600"/>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7"/>
          <p:cNvSpPr/>
          <p:nvPr/>
        </p:nvSpPr>
        <p:spPr>
          <a:xfrm>
            <a:off x="8536725" y="3599375"/>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7"/>
          <p:cNvSpPr/>
          <p:nvPr/>
        </p:nvSpPr>
        <p:spPr>
          <a:xfrm>
            <a:off x="8558325" y="3723450"/>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7"/>
          <p:cNvSpPr/>
          <p:nvPr/>
        </p:nvSpPr>
        <p:spPr>
          <a:xfrm>
            <a:off x="8987625" y="2132738"/>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7"/>
          <p:cNvSpPr/>
          <p:nvPr/>
        </p:nvSpPr>
        <p:spPr>
          <a:xfrm>
            <a:off x="9064232" y="2228513"/>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7"/>
          <p:cNvSpPr/>
          <p:nvPr/>
        </p:nvSpPr>
        <p:spPr>
          <a:xfrm>
            <a:off x="8529625" y="19495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7"/>
          <p:cNvSpPr/>
          <p:nvPr/>
        </p:nvSpPr>
        <p:spPr>
          <a:xfrm>
            <a:off x="8753250" y="70753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7"/>
          <p:cNvSpPr/>
          <p:nvPr/>
        </p:nvSpPr>
        <p:spPr>
          <a:xfrm>
            <a:off x="8536738" y="11489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7"/>
          <p:cNvSpPr/>
          <p:nvPr/>
        </p:nvSpPr>
        <p:spPr>
          <a:xfrm>
            <a:off x="8482900" y="8385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7"/>
          <p:cNvSpPr/>
          <p:nvPr/>
        </p:nvSpPr>
        <p:spPr>
          <a:xfrm>
            <a:off x="8535413" y="4911460"/>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7"/>
          <p:cNvSpPr/>
          <p:nvPr/>
        </p:nvSpPr>
        <p:spPr>
          <a:xfrm>
            <a:off x="8542238" y="5039385"/>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7"/>
          <p:cNvSpPr/>
          <p:nvPr/>
        </p:nvSpPr>
        <p:spPr>
          <a:xfrm>
            <a:off x="8513813" y="4933060"/>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7"/>
          <p:cNvSpPr/>
          <p:nvPr/>
        </p:nvSpPr>
        <p:spPr>
          <a:xfrm>
            <a:off x="8506988" y="5018335"/>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7"/>
          <p:cNvSpPr/>
          <p:nvPr/>
        </p:nvSpPr>
        <p:spPr>
          <a:xfrm>
            <a:off x="8563838" y="5046760"/>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7"/>
          <p:cNvSpPr/>
          <p:nvPr/>
        </p:nvSpPr>
        <p:spPr>
          <a:xfrm>
            <a:off x="5660275" y="3957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7"/>
          <p:cNvSpPr/>
          <p:nvPr/>
        </p:nvSpPr>
        <p:spPr>
          <a:xfrm>
            <a:off x="5738725" y="4451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7"/>
          <p:cNvSpPr/>
          <p:nvPr/>
        </p:nvSpPr>
        <p:spPr>
          <a:xfrm>
            <a:off x="5731325" y="3530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7"/>
          <p:cNvSpPr/>
          <p:nvPr/>
        </p:nvSpPr>
        <p:spPr>
          <a:xfrm>
            <a:off x="4128429" y="900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7"/>
          <p:cNvSpPr/>
          <p:nvPr/>
        </p:nvSpPr>
        <p:spPr>
          <a:xfrm>
            <a:off x="3997354" y="20451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7"/>
          <p:cNvSpPr/>
          <p:nvPr/>
        </p:nvSpPr>
        <p:spPr>
          <a:xfrm>
            <a:off x="5087925" y="47358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7"/>
          <p:cNvSpPr/>
          <p:nvPr/>
        </p:nvSpPr>
        <p:spPr>
          <a:xfrm>
            <a:off x="5338119" y="4678774"/>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7"/>
          <p:cNvSpPr/>
          <p:nvPr/>
        </p:nvSpPr>
        <p:spPr>
          <a:xfrm>
            <a:off x="5182404" y="46791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7"/>
          <p:cNvSpPr/>
          <p:nvPr/>
        </p:nvSpPr>
        <p:spPr>
          <a:xfrm>
            <a:off x="5245019" y="477186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7"/>
          <p:cNvSpPr/>
          <p:nvPr/>
        </p:nvSpPr>
        <p:spPr>
          <a:xfrm>
            <a:off x="8008957" y="474588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7"/>
          <p:cNvSpPr/>
          <p:nvPr/>
        </p:nvSpPr>
        <p:spPr>
          <a:xfrm>
            <a:off x="8027156" y="477296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7"/>
          <p:cNvSpPr/>
          <p:nvPr/>
        </p:nvSpPr>
        <p:spPr>
          <a:xfrm>
            <a:off x="4989607" y="4957537"/>
            <a:ext cx="81606" cy="101855"/>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7"/>
          <p:cNvSpPr/>
          <p:nvPr/>
        </p:nvSpPr>
        <p:spPr>
          <a:xfrm>
            <a:off x="5007806" y="4984612"/>
            <a:ext cx="36462" cy="49406"/>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7"/>
          <p:cNvSpPr/>
          <p:nvPr/>
        </p:nvSpPr>
        <p:spPr>
          <a:xfrm>
            <a:off x="1049452" y="-22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7"/>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
    <p:spTree>
      <p:nvGrpSpPr>
        <p:cNvPr id="15265" name="Shape 15265"/>
        <p:cNvGrpSpPr/>
        <p:nvPr/>
      </p:nvGrpSpPr>
      <p:grpSpPr>
        <a:xfrm>
          <a:off x="0" y="0"/>
          <a:ext cx="0" cy="0"/>
          <a:chOff x="0" y="0"/>
          <a:chExt cx="0" cy="0"/>
        </a:xfrm>
      </p:grpSpPr>
      <p:grpSp>
        <p:nvGrpSpPr>
          <p:cNvPr id="15266" name="Google Shape;15266;p78"/>
          <p:cNvGrpSpPr/>
          <p:nvPr/>
        </p:nvGrpSpPr>
        <p:grpSpPr>
          <a:xfrm>
            <a:off x="-18275" y="-52337"/>
            <a:ext cx="9191374" cy="5226625"/>
            <a:chOff x="-35391" y="-52337"/>
            <a:chExt cx="9191374" cy="5226625"/>
          </a:xfrm>
        </p:grpSpPr>
        <p:grpSp>
          <p:nvGrpSpPr>
            <p:cNvPr id="15267" name="Google Shape;15267;p78"/>
            <p:cNvGrpSpPr/>
            <p:nvPr/>
          </p:nvGrpSpPr>
          <p:grpSpPr>
            <a:xfrm>
              <a:off x="5178375" y="-45050"/>
              <a:ext cx="3977608" cy="5216450"/>
              <a:chOff x="5178375" y="-45050"/>
              <a:chExt cx="3977608" cy="5216450"/>
            </a:xfrm>
          </p:grpSpPr>
          <p:grpSp>
            <p:nvGrpSpPr>
              <p:cNvPr id="15268" name="Google Shape;15268;p78"/>
              <p:cNvGrpSpPr/>
              <p:nvPr/>
            </p:nvGrpSpPr>
            <p:grpSpPr>
              <a:xfrm>
                <a:off x="5178375" y="-45050"/>
                <a:ext cx="3977608" cy="5216450"/>
                <a:chOff x="5178375" y="-51179"/>
                <a:chExt cx="3977608" cy="5216450"/>
              </a:xfrm>
            </p:grpSpPr>
            <p:sp>
              <p:nvSpPr>
                <p:cNvPr id="15269" name="Google Shape;15269;p78"/>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8"/>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8"/>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8"/>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8"/>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8"/>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8"/>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8"/>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8"/>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8"/>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8"/>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8"/>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8"/>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8"/>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8"/>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8"/>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8"/>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8"/>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8"/>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8"/>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8"/>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8"/>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8"/>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8"/>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8"/>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8"/>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8"/>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8"/>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8"/>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8"/>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8"/>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8"/>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1" name="Google Shape;15301;p78"/>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8"/>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8"/>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8"/>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5" name="Google Shape;15305;p78"/>
            <p:cNvGrpSpPr/>
            <p:nvPr/>
          </p:nvGrpSpPr>
          <p:grpSpPr>
            <a:xfrm>
              <a:off x="-35391" y="-52337"/>
              <a:ext cx="5221525" cy="5226625"/>
              <a:chOff x="1190625" y="238125"/>
              <a:chExt cx="5221525" cy="5226625"/>
            </a:xfrm>
          </p:grpSpPr>
          <p:sp>
            <p:nvSpPr>
              <p:cNvPr id="15306" name="Google Shape;15306;p78"/>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8"/>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8"/>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8"/>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8"/>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8"/>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8"/>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8"/>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8"/>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8"/>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8"/>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8"/>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8"/>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8"/>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8"/>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8"/>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8"/>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8"/>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8"/>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8"/>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8"/>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8"/>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8"/>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8"/>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8"/>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8"/>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8"/>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8"/>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8"/>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8"/>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8"/>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8"/>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8"/>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8"/>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8"/>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8"/>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8"/>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8"/>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8"/>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8"/>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8"/>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47" name="Google Shape;15347;p78"/>
          <p:cNvSpPr txBox="1"/>
          <p:nvPr>
            <p:ph idx="1" type="body"/>
          </p:nvPr>
        </p:nvSpPr>
        <p:spPr>
          <a:xfrm>
            <a:off x="718900" y="1898850"/>
            <a:ext cx="3852000" cy="1924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
        <p:nvSpPr>
          <p:cNvPr id="15348" name="Google Shape;15348;p78"/>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8"/>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8"/>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8"/>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8"/>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8"/>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8"/>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8"/>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8"/>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8"/>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8"/>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8"/>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8"/>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8"/>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8"/>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8"/>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8"/>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8"/>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8"/>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8"/>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8"/>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8"/>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8"/>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8"/>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8"/>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8"/>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8"/>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8"/>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8"/>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8"/>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8"/>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8"/>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8"/>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8"/>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8"/>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8"/>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8"/>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8"/>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8"/>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8"/>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8"/>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8"/>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8"/>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8"/>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8"/>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8"/>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8"/>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8"/>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8"/>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8"/>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8"/>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8"/>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8"/>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8"/>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8"/>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8"/>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8"/>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8"/>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8"/>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8"/>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8"/>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9" name="Google Shape;15409;p78"/>
          <p:cNvGrpSpPr/>
          <p:nvPr/>
        </p:nvGrpSpPr>
        <p:grpSpPr>
          <a:xfrm>
            <a:off x="6760903" y="4652644"/>
            <a:ext cx="170580" cy="285126"/>
            <a:chOff x="6760903" y="4652644"/>
            <a:chExt cx="170580" cy="285126"/>
          </a:xfrm>
        </p:grpSpPr>
        <p:sp>
          <p:nvSpPr>
            <p:cNvPr id="15410" name="Google Shape;15410;p78"/>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8"/>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8"/>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8"/>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8"/>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8"/>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8"/>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8"/>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8"/>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8"/>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0" name="Google Shape;15420;p78"/>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8"/>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8"/>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8"/>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8"/>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8"/>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8"/>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8"/>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8"/>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8"/>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8"/>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8"/>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8"/>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8"/>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8"/>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8"/>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8"/>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8"/>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8"/>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8"/>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8"/>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8"/>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8"/>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8"/>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8"/>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8"/>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8"/>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8"/>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8"/>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8"/>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8"/>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8"/>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8"/>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8"/>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8"/>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8"/>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8"/>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8"/>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8"/>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8"/>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8"/>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8"/>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8"/>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8"/>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8"/>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8"/>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8"/>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8"/>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8"/>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8"/>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0" name="Google Shape;15470;p78"/>
          <p:cNvGrpSpPr/>
          <p:nvPr/>
        </p:nvGrpSpPr>
        <p:grpSpPr>
          <a:xfrm flipH="1">
            <a:off x="-3012" y="-4786"/>
            <a:ext cx="842950" cy="694375"/>
            <a:chOff x="5148450" y="1503825"/>
            <a:chExt cx="842950" cy="694375"/>
          </a:xfrm>
        </p:grpSpPr>
        <p:sp>
          <p:nvSpPr>
            <p:cNvPr id="15471" name="Google Shape;15471;p78"/>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8"/>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8"/>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8"/>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8"/>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8"/>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8"/>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8"/>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8"/>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8"/>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8"/>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8"/>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8"/>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8"/>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5" name="Google Shape;15485;p78"/>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8"/>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8"/>
          <p:cNvSpPr txBox="1"/>
          <p:nvPr>
            <p:ph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5488" name="Google Shape;15488;p78"/>
          <p:cNvSpPr txBox="1"/>
          <p:nvPr>
            <p:ph idx="2" type="body"/>
          </p:nvPr>
        </p:nvSpPr>
        <p:spPr>
          <a:xfrm>
            <a:off x="4573125" y="1898850"/>
            <a:ext cx="3852000" cy="1924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5489" name="Shape 15489"/>
        <p:cNvGrpSpPr/>
        <p:nvPr/>
      </p:nvGrpSpPr>
      <p:grpSpPr>
        <a:xfrm>
          <a:off x="0" y="0"/>
          <a:ext cx="0" cy="0"/>
          <a:chOff x="0" y="0"/>
          <a:chExt cx="0" cy="0"/>
        </a:xfrm>
      </p:grpSpPr>
      <p:grpSp>
        <p:nvGrpSpPr>
          <p:cNvPr id="15490" name="Google Shape;15490;p79"/>
          <p:cNvGrpSpPr/>
          <p:nvPr/>
        </p:nvGrpSpPr>
        <p:grpSpPr>
          <a:xfrm>
            <a:off x="-18275" y="-52337"/>
            <a:ext cx="9191374" cy="5226625"/>
            <a:chOff x="-35391" y="-52337"/>
            <a:chExt cx="9191374" cy="5226625"/>
          </a:xfrm>
        </p:grpSpPr>
        <p:grpSp>
          <p:nvGrpSpPr>
            <p:cNvPr id="15491" name="Google Shape;15491;p79"/>
            <p:cNvGrpSpPr/>
            <p:nvPr/>
          </p:nvGrpSpPr>
          <p:grpSpPr>
            <a:xfrm>
              <a:off x="5178375" y="-45050"/>
              <a:ext cx="3977608" cy="5216450"/>
              <a:chOff x="5178375" y="-45050"/>
              <a:chExt cx="3977608" cy="5216450"/>
            </a:xfrm>
          </p:grpSpPr>
          <p:grpSp>
            <p:nvGrpSpPr>
              <p:cNvPr id="15492" name="Google Shape;15492;p79"/>
              <p:cNvGrpSpPr/>
              <p:nvPr/>
            </p:nvGrpSpPr>
            <p:grpSpPr>
              <a:xfrm>
                <a:off x="5178375" y="-45050"/>
                <a:ext cx="3977608" cy="5216450"/>
                <a:chOff x="5178375" y="-51179"/>
                <a:chExt cx="3977608" cy="5216450"/>
              </a:xfrm>
            </p:grpSpPr>
            <p:sp>
              <p:nvSpPr>
                <p:cNvPr id="15493" name="Google Shape;15493;p79"/>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9"/>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9"/>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9"/>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9"/>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9"/>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9"/>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9"/>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9"/>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9"/>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9"/>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9"/>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9"/>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9"/>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9"/>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9"/>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9"/>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9"/>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9"/>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9"/>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9"/>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9"/>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9"/>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9"/>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9"/>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9"/>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9"/>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9"/>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9"/>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9"/>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9"/>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9"/>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5" name="Google Shape;15525;p79"/>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9"/>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9"/>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9"/>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9" name="Google Shape;15529;p79"/>
            <p:cNvGrpSpPr/>
            <p:nvPr/>
          </p:nvGrpSpPr>
          <p:grpSpPr>
            <a:xfrm>
              <a:off x="-35391" y="-52337"/>
              <a:ext cx="5221525" cy="5226625"/>
              <a:chOff x="1190625" y="238125"/>
              <a:chExt cx="5221525" cy="5226625"/>
            </a:xfrm>
          </p:grpSpPr>
          <p:sp>
            <p:nvSpPr>
              <p:cNvPr id="15530" name="Google Shape;15530;p79"/>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9"/>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9"/>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9"/>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9"/>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9"/>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9"/>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9"/>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9"/>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9"/>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9"/>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9"/>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9"/>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9"/>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9"/>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9"/>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9"/>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9"/>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9"/>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9"/>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9"/>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9"/>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9"/>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9"/>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9"/>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9"/>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9"/>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9"/>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9"/>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9"/>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9"/>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9"/>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9"/>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9"/>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9"/>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9"/>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9"/>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9"/>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9"/>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9"/>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9"/>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571" name="Google Shape;15571;p79"/>
          <p:cNvSpPr txBox="1"/>
          <p:nvPr>
            <p:ph type="title"/>
          </p:nvPr>
        </p:nvSpPr>
        <p:spPr>
          <a:xfrm>
            <a:off x="12458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572" name="Google Shape;15572;p79"/>
          <p:cNvSpPr txBox="1"/>
          <p:nvPr>
            <p:ph idx="1" type="subTitle"/>
          </p:nvPr>
        </p:nvSpPr>
        <p:spPr>
          <a:xfrm>
            <a:off x="8801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573" name="Google Shape;15573;p79"/>
          <p:cNvSpPr txBox="1"/>
          <p:nvPr>
            <p:ph idx="2" type="title"/>
          </p:nvPr>
        </p:nvSpPr>
        <p:spPr>
          <a:xfrm>
            <a:off x="37695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574" name="Google Shape;15574;p79"/>
          <p:cNvSpPr txBox="1"/>
          <p:nvPr>
            <p:ph idx="3" type="subTitle"/>
          </p:nvPr>
        </p:nvSpPr>
        <p:spPr>
          <a:xfrm>
            <a:off x="34038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575" name="Google Shape;15575;p79"/>
          <p:cNvSpPr txBox="1"/>
          <p:nvPr>
            <p:ph idx="4" type="title"/>
          </p:nvPr>
        </p:nvSpPr>
        <p:spPr>
          <a:xfrm>
            <a:off x="6293200" y="2389726"/>
            <a:ext cx="1605000" cy="449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576" name="Google Shape;15576;p79"/>
          <p:cNvSpPr txBox="1"/>
          <p:nvPr>
            <p:ph idx="5" type="subTitle"/>
          </p:nvPr>
        </p:nvSpPr>
        <p:spPr>
          <a:xfrm>
            <a:off x="5927500" y="2873749"/>
            <a:ext cx="2336400" cy="75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577" name="Google Shape;15577;p79"/>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9"/>
          <p:cNvSpPr/>
          <p:nvPr/>
        </p:nvSpPr>
        <p:spPr>
          <a:xfrm flipH="1">
            <a:off x="-28283" y="2463534"/>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9"/>
          <p:cNvSpPr/>
          <p:nvPr/>
        </p:nvSpPr>
        <p:spPr>
          <a:xfrm>
            <a:off x="82675" y="3180588"/>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9"/>
          <p:cNvSpPr/>
          <p:nvPr/>
        </p:nvSpPr>
        <p:spPr>
          <a:xfrm>
            <a:off x="1239800" y="3684738"/>
            <a:ext cx="6825" cy="25"/>
          </a:xfrm>
          <a:custGeom>
            <a:rect b="b" l="l" r="r" t="t"/>
            <a:pathLst>
              <a:path extrusionOk="0" h="1" w="273">
                <a:moveTo>
                  <a:pt x="273" y="1"/>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9"/>
          <p:cNvSpPr/>
          <p:nvPr/>
        </p:nvSpPr>
        <p:spPr>
          <a:xfrm flipH="1">
            <a:off x="8894975" y="15349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9"/>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9"/>
          <p:cNvSpPr/>
          <p:nvPr/>
        </p:nvSpPr>
        <p:spPr>
          <a:xfrm flipH="1">
            <a:off x="-8573" y="294600"/>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9"/>
          <p:cNvSpPr/>
          <p:nvPr/>
        </p:nvSpPr>
        <p:spPr>
          <a:xfrm flipH="1">
            <a:off x="5" y="2088475"/>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9"/>
          <p:cNvSpPr/>
          <p:nvPr/>
        </p:nvSpPr>
        <p:spPr>
          <a:xfrm flipH="1">
            <a:off x="4" y="2271407"/>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9"/>
          <p:cNvSpPr/>
          <p:nvPr/>
        </p:nvSpPr>
        <p:spPr>
          <a:xfrm>
            <a:off x="4027000" y="827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9"/>
          <p:cNvSpPr/>
          <p:nvPr/>
        </p:nvSpPr>
        <p:spPr>
          <a:xfrm>
            <a:off x="4091250" y="2086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9"/>
          <p:cNvSpPr/>
          <p:nvPr/>
        </p:nvSpPr>
        <p:spPr>
          <a:xfrm>
            <a:off x="4176525" y="1092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89" name="Google Shape;15589;p79"/>
          <p:cNvGrpSpPr/>
          <p:nvPr/>
        </p:nvGrpSpPr>
        <p:grpSpPr>
          <a:xfrm flipH="1">
            <a:off x="-587" y="4245775"/>
            <a:ext cx="1087550" cy="898200"/>
            <a:chOff x="8056450" y="4245775"/>
            <a:chExt cx="1087550" cy="898200"/>
          </a:xfrm>
        </p:grpSpPr>
        <p:sp>
          <p:nvSpPr>
            <p:cNvPr id="15590" name="Google Shape;15590;p79"/>
            <p:cNvSpPr/>
            <p:nvPr/>
          </p:nvSpPr>
          <p:spPr>
            <a:xfrm flipH="1">
              <a:off x="8212775" y="4291200"/>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9"/>
            <p:cNvSpPr/>
            <p:nvPr/>
          </p:nvSpPr>
          <p:spPr>
            <a:xfrm flipH="1">
              <a:off x="8056450" y="4245775"/>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2" name="Google Shape;15592;p79"/>
          <p:cNvSpPr/>
          <p:nvPr/>
        </p:nvSpPr>
        <p:spPr>
          <a:xfrm>
            <a:off x="3941725" y="2051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79"/>
          <p:cNvSpPr/>
          <p:nvPr/>
        </p:nvSpPr>
        <p:spPr>
          <a:xfrm>
            <a:off x="4027000" y="3114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9"/>
          <p:cNvSpPr/>
          <p:nvPr/>
        </p:nvSpPr>
        <p:spPr>
          <a:xfrm>
            <a:off x="4154900" y="3416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9"/>
          <p:cNvSpPr/>
          <p:nvPr/>
        </p:nvSpPr>
        <p:spPr>
          <a:xfrm flipH="1">
            <a:off x="8745086"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9"/>
          <p:cNvSpPr/>
          <p:nvPr/>
        </p:nvSpPr>
        <p:spPr>
          <a:xfrm>
            <a:off x="4247575" y="2261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9"/>
          <p:cNvSpPr/>
          <p:nvPr/>
        </p:nvSpPr>
        <p:spPr>
          <a:xfrm>
            <a:off x="4148100" y="3614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9"/>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9"/>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9"/>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9"/>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9"/>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9"/>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9"/>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9"/>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9"/>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9"/>
          <p:cNvSpPr/>
          <p:nvPr/>
        </p:nvSpPr>
        <p:spPr>
          <a:xfrm>
            <a:off x="110000" y="391378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9"/>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9"/>
          <p:cNvSpPr/>
          <p:nvPr/>
        </p:nvSpPr>
        <p:spPr>
          <a:xfrm>
            <a:off x="463438" y="826700"/>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9"/>
          <p:cNvSpPr/>
          <p:nvPr/>
        </p:nvSpPr>
        <p:spPr>
          <a:xfrm>
            <a:off x="598163" y="724400"/>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9"/>
          <p:cNvSpPr/>
          <p:nvPr/>
        </p:nvSpPr>
        <p:spPr>
          <a:xfrm>
            <a:off x="562938" y="819875"/>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9"/>
          <p:cNvSpPr/>
          <p:nvPr/>
        </p:nvSpPr>
        <p:spPr>
          <a:xfrm>
            <a:off x="520288" y="734600"/>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9"/>
          <p:cNvSpPr/>
          <p:nvPr/>
        </p:nvSpPr>
        <p:spPr>
          <a:xfrm>
            <a:off x="369600" y="2152865"/>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9"/>
          <p:cNvSpPr/>
          <p:nvPr/>
        </p:nvSpPr>
        <p:spPr>
          <a:xfrm>
            <a:off x="485684" y="2311825"/>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9"/>
          <p:cNvSpPr/>
          <p:nvPr/>
        </p:nvSpPr>
        <p:spPr>
          <a:xfrm>
            <a:off x="491259" y="1955007"/>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9"/>
          <p:cNvSpPr/>
          <p:nvPr/>
        </p:nvSpPr>
        <p:spPr>
          <a:xfrm>
            <a:off x="613387" y="2152865"/>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9"/>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9"/>
          <p:cNvSpPr/>
          <p:nvPr/>
        </p:nvSpPr>
        <p:spPr>
          <a:xfrm>
            <a:off x="520998" y="334293"/>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9"/>
          <p:cNvSpPr/>
          <p:nvPr/>
        </p:nvSpPr>
        <p:spPr>
          <a:xfrm>
            <a:off x="535198" y="132868"/>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9"/>
          <p:cNvSpPr/>
          <p:nvPr/>
        </p:nvSpPr>
        <p:spPr>
          <a:xfrm>
            <a:off x="357273" y="232343"/>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9"/>
          <p:cNvSpPr/>
          <p:nvPr/>
        </p:nvSpPr>
        <p:spPr>
          <a:xfrm>
            <a:off x="8547050" y="21722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9"/>
          <p:cNvSpPr/>
          <p:nvPr/>
        </p:nvSpPr>
        <p:spPr>
          <a:xfrm>
            <a:off x="8611300" y="22981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9"/>
          <p:cNvSpPr/>
          <p:nvPr/>
        </p:nvSpPr>
        <p:spPr>
          <a:xfrm>
            <a:off x="8696575" y="21987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9"/>
          <p:cNvSpPr/>
          <p:nvPr/>
        </p:nvSpPr>
        <p:spPr>
          <a:xfrm>
            <a:off x="8461775" y="22946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9"/>
          <p:cNvSpPr/>
          <p:nvPr/>
        </p:nvSpPr>
        <p:spPr>
          <a:xfrm>
            <a:off x="8547050" y="24009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9"/>
          <p:cNvSpPr/>
          <p:nvPr/>
        </p:nvSpPr>
        <p:spPr>
          <a:xfrm>
            <a:off x="8674950" y="24311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9"/>
          <p:cNvSpPr/>
          <p:nvPr/>
        </p:nvSpPr>
        <p:spPr>
          <a:xfrm>
            <a:off x="8767625" y="23156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9"/>
          <p:cNvSpPr/>
          <p:nvPr/>
        </p:nvSpPr>
        <p:spPr>
          <a:xfrm>
            <a:off x="8668150" y="24509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9"/>
          <p:cNvSpPr/>
          <p:nvPr/>
        </p:nvSpPr>
        <p:spPr>
          <a:xfrm>
            <a:off x="6735054" y="27917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30" name="Google Shape;15630;p79"/>
          <p:cNvGrpSpPr/>
          <p:nvPr/>
        </p:nvGrpSpPr>
        <p:grpSpPr>
          <a:xfrm>
            <a:off x="5478201" y="4685225"/>
            <a:ext cx="668025" cy="291675"/>
            <a:chOff x="5478201" y="4685225"/>
            <a:chExt cx="668025" cy="291675"/>
          </a:xfrm>
        </p:grpSpPr>
        <p:sp>
          <p:nvSpPr>
            <p:cNvPr id="15631" name="Google Shape;15631;p79"/>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9"/>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9"/>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9"/>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9"/>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9"/>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9"/>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8" name="Google Shape;15638;p79"/>
          <p:cNvSpPr/>
          <p:nvPr/>
        </p:nvSpPr>
        <p:spPr>
          <a:xfrm>
            <a:off x="3479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9"/>
          <p:cNvSpPr/>
          <p:nvPr/>
        </p:nvSpPr>
        <p:spPr>
          <a:xfrm>
            <a:off x="2459300" y="4646300"/>
            <a:ext cx="952360" cy="426370"/>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9"/>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9"/>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2" name="Google Shape;15642;p79"/>
          <p:cNvGrpSpPr/>
          <p:nvPr/>
        </p:nvGrpSpPr>
        <p:grpSpPr>
          <a:xfrm>
            <a:off x="6317941" y="4780925"/>
            <a:ext cx="142150" cy="237625"/>
            <a:chOff x="8498516" y="2700150"/>
            <a:chExt cx="142150" cy="237625"/>
          </a:xfrm>
        </p:grpSpPr>
        <p:sp>
          <p:nvSpPr>
            <p:cNvPr id="15643" name="Google Shape;15643;p79"/>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9"/>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9"/>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9"/>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9"/>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9"/>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9"/>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9"/>
            <p:cNvSpPr/>
            <p:nvPr/>
          </p:nvSpPr>
          <p:spPr>
            <a:xfrm>
              <a:off x="8512716" y="2856475"/>
              <a:ext cx="25" cy="7425"/>
            </a:xfrm>
            <a:custGeom>
              <a:rect b="b" l="l" r="r" t="t"/>
              <a:pathLst>
                <a:path extrusionOk="0" h="297" w="1">
                  <a:moveTo>
                    <a:pt x="1" y="1"/>
                  </a:moveTo>
                  <a:lnTo>
                    <a:pt x="1" y="29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9"/>
            <p:cNvSpPr/>
            <p:nvPr/>
          </p:nvSpPr>
          <p:spPr>
            <a:xfrm>
              <a:off x="8533766" y="2735950"/>
              <a:ext cx="25" cy="6850"/>
            </a:xfrm>
            <a:custGeom>
              <a:rect b="b" l="l" r="r" t="t"/>
              <a:pathLst>
                <a:path extrusionOk="0" h="274" w="1">
                  <a:moveTo>
                    <a:pt x="0" y="274"/>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9"/>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53" name="Google Shape;15653;p79"/>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9"/>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9"/>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9"/>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9"/>
          <p:cNvSpPr/>
          <p:nvPr/>
        </p:nvSpPr>
        <p:spPr>
          <a:xfrm>
            <a:off x="4507613" y="92005"/>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9"/>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9"/>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9"/>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9"/>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9"/>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9"/>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9"/>
          <p:cNvSpPr/>
          <p:nvPr/>
        </p:nvSpPr>
        <p:spPr>
          <a:xfrm>
            <a:off x="7603711" y="4808125"/>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9"/>
          <p:cNvSpPr/>
          <p:nvPr/>
        </p:nvSpPr>
        <p:spPr>
          <a:xfrm>
            <a:off x="7736217" y="4902592"/>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9"/>
          <p:cNvSpPr/>
          <p:nvPr/>
        </p:nvSpPr>
        <p:spPr>
          <a:xfrm>
            <a:off x="7742580" y="4669257"/>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9"/>
          <p:cNvSpPr/>
          <p:nvPr/>
        </p:nvSpPr>
        <p:spPr>
          <a:xfrm>
            <a:off x="7881984" y="4808125"/>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9"/>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9"/>
          <p:cNvSpPr/>
          <p:nvPr/>
        </p:nvSpPr>
        <p:spPr>
          <a:xfrm>
            <a:off x="394225"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9"/>
          <p:cNvSpPr/>
          <p:nvPr/>
        </p:nvSpPr>
        <p:spPr>
          <a:xfrm>
            <a:off x="213175" y="3554550"/>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9"/>
          <p:cNvSpPr/>
          <p:nvPr/>
        </p:nvSpPr>
        <p:spPr>
          <a:xfrm>
            <a:off x="1487200" y="231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9"/>
          <p:cNvSpPr/>
          <p:nvPr/>
        </p:nvSpPr>
        <p:spPr>
          <a:xfrm>
            <a:off x="1678800" y="195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9"/>
          <p:cNvSpPr/>
          <p:nvPr/>
        </p:nvSpPr>
        <p:spPr>
          <a:xfrm>
            <a:off x="1650375" y="351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9"/>
          <p:cNvSpPr/>
          <p:nvPr/>
        </p:nvSpPr>
        <p:spPr>
          <a:xfrm>
            <a:off x="1828300" y="287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79"/>
          <p:cNvSpPr/>
          <p:nvPr/>
        </p:nvSpPr>
        <p:spPr>
          <a:xfrm>
            <a:off x="543750"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9"/>
          <p:cNvSpPr/>
          <p:nvPr/>
        </p:nvSpPr>
        <p:spPr>
          <a:xfrm>
            <a:off x="408450"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9"/>
          <p:cNvSpPr/>
          <p:nvPr/>
        </p:nvSpPr>
        <p:spPr>
          <a:xfrm>
            <a:off x="415850"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9"/>
          <p:cNvSpPr/>
          <p:nvPr/>
        </p:nvSpPr>
        <p:spPr>
          <a:xfrm>
            <a:off x="557975" y="3487063"/>
            <a:ext cx="6825" cy="7425"/>
          </a:xfrm>
          <a:custGeom>
            <a:rect b="b" l="l" r="r" t="t"/>
            <a:pathLst>
              <a:path extrusionOk="0" h="297" w="273">
                <a:moveTo>
                  <a:pt x="273" y="1"/>
                </a:moveTo>
                <a:lnTo>
                  <a:pt x="0" y="29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9"/>
          <p:cNvSpPr/>
          <p:nvPr/>
        </p:nvSpPr>
        <p:spPr>
          <a:xfrm>
            <a:off x="6631825" y="4678626"/>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9"/>
          <p:cNvSpPr/>
          <p:nvPr/>
        </p:nvSpPr>
        <p:spPr>
          <a:xfrm>
            <a:off x="6759750" y="4678626"/>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9"/>
          <p:cNvSpPr/>
          <p:nvPr/>
        </p:nvSpPr>
        <p:spPr>
          <a:xfrm>
            <a:off x="6901875" y="4672785"/>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9"/>
          <p:cNvSpPr/>
          <p:nvPr/>
        </p:nvSpPr>
        <p:spPr>
          <a:xfrm>
            <a:off x="422500" y="293267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9"/>
          <p:cNvSpPr/>
          <p:nvPr/>
        </p:nvSpPr>
        <p:spPr>
          <a:xfrm>
            <a:off x="500950" y="298212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9"/>
          <p:cNvSpPr/>
          <p:nvPr/>
        </p:nvSpPr>
        <p:spPr>
          <a:xfrm>
            <a:off x="493550" y="289002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9"/>
          <p:cNvSpPr/>
          <p:nvPr/>
        </p:nvSpPr>
        <p:spPr>
          <a:xfrm flipH="1" rot="10800000">
            <a:off x="8731788" y="36730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9"/>
          <p:cNvSpPr/>
          <p:nvPr/>
        </p:nvSpPr>
        <p:spPr>
          <a:xfrm flipH="1" rot="10800000">
            <a:off x="8752813" y="38009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9"/>
          <p:cNvSpPr/>
          <p:nvPr/>
        </p:nvSpPr>
        <p:spPr>
          <a:xfrm flipH="1" rot="10800000">
            <a:off x="8632313" y="37657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9"/>
          <p:cNvSpPr/>
          <p:nvPr/>
        </p:nvSpPr>
        <p:spPr>
          <a:xfrm flipH="1" rot="10800000">
            <a:off x="8674938" y="38862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9"/>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9"/>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9"/>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9"/>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9"/>
          <p:cNvSpPr/>
          <p:nvPr/>
        </p:nvSpPr>
        <p:spPr>
          <a:xfrm flipH="1">
            <a:off x="5101088" y="4790720"/>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9"/>
          <p:cNvSpPr/>
          <p:nvPr/>
        </p:nvSpPr>
        <p:spPr>
          <a:xfrm flipH="1">
            <a:off x="5030038" y="4840170"/>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9"/>
          <p:cNvSpPr/>
          <p:nvPr/>
        </p:nvSpPr>
        <p:spPr>
          <a:xfrm flipH="1">
            <a:off x="5037438" y="474807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9"/>
          <p:cNvSpPr/>
          <p:nvPr/>
        </p:nvSpPr>
        <p:spPr>
          <a:xfrm>
            <a:off x="2332188" y="486007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9"/>
          <p:cNvSpPr/>
          <p:nvPr/>
        </p:nvSpPr>
        <p:spPr>
          <a:xfrm>
            <a:off x="2183238" y="487427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9"/>
          <p:cNvSpPr/>
          <p:nvPr/>
        </p:nvSpPr>
        <p:spPr>
          <a:xfrm>
            <a:off x="2246913" y="479905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9"/>
          <p:cNvSpPr/>
          <p:nvPr/>
        </p:nvSpPr>
        <p:spPr>
          <a:xfrm>
            <a:off x="2268513" y="492312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9"/>
          <p:cNvSpPr/>
          <p:nvPr/>
        </p:nvSpPr>
        <p:spPr>
          <a:xfrm>
            <a:off x="42067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9"/>
          <p:cNvSpPr/>
          <p:nvPr/>
        </p:nvSpPr>
        <p:spPr>
          <a:xfrm>
            <a:off x="40577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9"/>
          <p:cNvSpPr/>
          <p:nvPr/>
        </p:nvSpPr>
        <p:spPr>
          <a:xfrm>
            <a:off x="41214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9"/>
          <p:cNvSpPr/>
          <p:nvPr/>
        </p:nvSpPr>
        <p:spPr>
          <a:xfrm>
            <a:off x="41430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9"/>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9"/>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9"/>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9"/>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9"/>
          <p:cNvSpPr/>
          <p:nvPr/>
        </p:nvSpPr>
        <p:spPr>
          <a:xfrm>
            <a:off x="6374440" y="276822"/>
            <a:ext cx="24" cy="7028"/>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9"/>
          <p:cNvSpPr/>
          <p:nvPr/>
        </p:nvSpPr>
        <p:spPr>
          <a:xfrm>
            <a:off x="6394365" y="162741"/>
            <a:ext cx="24" cy="6484"/>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9"/>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1" name="Google Shape;15711;p79"/>
          <p:cNvGrpSpPr/>
          <p:nvPr/>
        </p:nvGrpSpPr>
        <p:grpSpPr>
          <a:xfrm>
            <a:off x="347963" y="1488138"/>
            <a:ext cx="163175" cy="249025"/>
            <a:chOff x="347963" y="1488138"/>
            <a:chExt cx="163175" cy="249025"/>
          </a:xfrm>
        </p:grpSpPr>
        <p:sp>
          <p:nvSpPr>
            <p:cNvPr id="15712" name="Google Shape;15712;p79"/>
            <p:cNvSpPr/>
            <p:nvPr/>
          </p:nvSpPr>
          <p:spPr>
            <a:xfrm>
              <a:off x="447438" y="17068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9"/>
            <p:cNvSpPr/>
            <p:nvPr/>
          </p:nvSpPr>
          <p:spPr>
            <a:xfrm>
              <a:off x="468463" y="15666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9"/>
            <p:cNvSpPr/>
            <p:nvPr/>
          </p:nvSpPr>
          <p:spPr>
            <a:xfrm>
              <a:off x="347963" y="16018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9"/>
            <p:cNvSpPr/>
            <p:nvPr/>
          </p:nvSpPr>
          <p:spPr>
            <a:xfrm>
              <a:off x="390588" y="14881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6" name="Google Shape;15716;p79"/>
          <p:cNvSpPr/>
          <p:nvPr/>
        </p:nvSpPr>
        <p:spPr>
          <a:xfrm>
            <a:off x="834352" y="-6257"/>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9"/>
          <p:cNvSpPr/>
          <p:nvPr/>
        </p:nvSpPr>
        <p:spPr>
          <a:xfrm>
            <a:off x="1715688" y="-4231"/>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79"/>
          <p:cNvSpPr/>
          <p:nvPr/>
        </p:nvSpPr>
        <p:spPr>
          <a:xfrm>
            <a:off x="8101900" y="4674294"/>
            <a:ext cx="746489" cy="467971"/>
          </a:xfrm>
          <a:custGeom>
            <a:rect b="b" l="l" r="r" t="t"/>
            <a:pathLst>
              <a:path extrusionOk="0" h="13272" w="21171">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9"/>
          <p:cNvSpPr txBox="1"/>
          <p:nvPr>
            <p:ph idx="6"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400"/>
              <a:buNone/>
              <a:defRPr sz="3400"/>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5720" name="Shape 15720"/>
        <p:cNvGrpSpPr/>
        <p:nvPr/>
      </p:nvGrpSpPr>
      <p:grpSpPr>
        <a:xfrm>
          <a:off x="0" y="0"/>
          <a:ext cx="0" cy="0"/>
          <a:chOff x="0" y="0"/>
          <a:chExt cx="0" cy="0"/>
        </a:xfrm>
      </p:grpSpPr>
      <p:grpSp>
        <p:nvGrpSpPr>
          <p:cNvPr id="15721" name="Google Shape;15721;p80"/>
          <p:cNvGrpSpPr/>
          <p:nvPr/>
        </p:nvGrpSpPr>
        <p:grpSpPr>
          <a:xfrm>
            <a:off x="-18275" y="-52337"/>
            <a:ext cx="9191374" cy="5226625"/>
            <a:chOff x="-35391" y="-52337"/>
            <a:chExt cx="9191374" cy="5226625"/>
          </a:xfrm>
        </p:grpSpPr>
        <p:grpSp>
          <p:nvGrpSpPr>
            <p:cNvPr id="15722" name="Google Shape;15722;p80"/>
            <p:cNvGrpSpPr/>
            <p:nvPr/>
          </p:nvGrpSpPr>
          <p:grpSpPr>
            <a:xfrm>
              <a:off x="5178375" y="-45050"/>
              <a:ext cx="3977608" cy="5216450"/>
              <a:chOff x="5178375" y="-45050"/>
              <a:chExt cx="3977608" cy="5216450"/>
            </a:xfrm>
          </p:grpSpPr>
          <p:grpSp>
            <p:nvGrpSpPr>
              <p:cNvPr id="15723" name="Google Shape;15723;p80"/>
              <p:cNvGrpSpPr/>
              <p:nvPr/>
            </p:nvGrpSpPr>
            <p:grpSpPr>
              <a:xfrm>
                <a:off x="5178375" y="-45050"/>
                <a:ext cx="3977608" cy="5216450"/>
                <a:chOff x="5178375" y="-51179"/>
                <a:chExt cx="3977608" cy="5216450"/>
              </a:xfrm>
            </p:grpSpPr>
            <p:sp>
              <p:nvSpPr>
                <p:cNvPr id="15724" name="Google Shape;15724;p80"/>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0"/>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0"/>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0"/>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0"/>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0"/>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0"/>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0"/>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0"/>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0"/>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0"/>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0"/>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0"/>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0"/>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0"/>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0"/>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0"/>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0"/>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0"/>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0"/>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0"/>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0"/>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0"/>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0"/>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0"/>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0"/>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0"/>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0"/>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0"/>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0"/>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0"/>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0"/>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56" name="Google Shape;15756;p80"/>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0"/>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0"/>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0"/>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0" name="Google Shape;15760;p80"/>
            <p:cNvGrpSpPr/>
            <p:nvPr/>
          </p:nvGrpSpPr>
          <p:grpSpPr>
            <a:xfrm>
              <a:off x="-35391" y="-52337"/>
              <a:ext cx="5221525" cy="5226625"/>
              <a:chOff x="1190625" y="238125"/>
              <a:chExt cx="5221525" cy="5226625"/>
            </a:xfrm>
          </p:grpSpPr>
          <p:sp>
            <p:nvSpPr>
              <p:cNvPr id="15761" name="Google Shape;15761;p80"/>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0"/>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0"/>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0"/>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0"/>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0"/>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0"/>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0"/>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0"/>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0"/>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0"/>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0"/>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0"/>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0"/>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0"/>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0"/>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0"/>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0"/>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0"/>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0"/>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0"/>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0"/>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0"/>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0"/>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0"/>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0"/>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0"/>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0"/>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0"/>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0"/>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0"/>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0"/>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0"/>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0"/>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0"/>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0"/>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0"/>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0"/>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0"/>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0"/>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0"/>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02" name="Google Shape;15802;p80"/>
          <p:cNvSpPr/>
          <p:nvPr/>
        </p:nvSpPr>
        <p:spPr>
          <a:xfrm>
            <a:off x="-48752" y="-2"/>
            <a:ext cx="722852" cy="84176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0"/>
          <p:cNvSpPr/>
          <p:nvPr/>
        </p:nvSpPr>
        <p:spPr>
          <a:xfrm>
            <a:off x="6643813" y="4628182"/>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0"/>
          <p:cNvSpPr/>
          <p:nvPr/>
        </p:nvSpPr>
        <p:spPr>
          <a:xfrm flipH="1">
            <a:off x="3568588" y="4663413"/>
            <a:ext cx="1305098" cy="497801"/>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0"/>
          <p:cNvSpPr/>
          <p:nvPr/>
        </p:nvSpPr>
        <p:spPr>
          <a:xfrm flipH="1">
            <a:off x="3802018" y="4831470"/>
            <a:ext cx="874677" cy="32974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0"/>
          <p:cNvSpPr/>
          <p:nvPr/>
        </p:nvSpPr>
        <p:spPr>
          <a:xfrm flipH="1">
            <a:off x="4048235" y="5004197"/>
            <a:ext cx="418639" cy="153089"/>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0"/>
          <p:cNvSpPr/>
          <p:nvPr/>
        </p:nvSpPr>
        <p:spPr>
          <a:xfrm>
            <a:off x="8129813" y="4682136"/>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0"/>
          <p:cNvSpPr/>
          <p:nvPr/>
        </p:nvSpPr>
        <p:spPr>
          <a:xfrm>
            <a:off x="8194063" y="4808086"/>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0"/>
          <p:cNvSpPr/>
          <p:nvPr/>
        </p:nvSpPr>
        <p:spPr>
          <a:xfrm>
            <a:off x="8279338" y="4708636"/>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0"/>
          <p:cNvSpPr/>
          <p:nvPr/>
        </p:nvSpPr>
        <p:spPr>
          <a:xfrm>
            <a:off x="8044538" y="4804536"/>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0"/>
          <p:cNvSpPr/>
          <p:nvPr/>
        </p:nvSpPr>
        <p:spPr>
          <a:xfrm>
            <a:off x="8129813" y="4910836"/>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0"/>
          <p:cNvSpPr/>
          <p:nvPr/>
        </p:nvSpPr>
        <p:spPr>
          <a:xfrm>
            <a:off x="8257713" y="4941086"/>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0"/>
          <p:cNvSpPr/>
          <p:nvPr/>
        </p:nvSpPr>
        <p:spPr>
          <a:xfrm>
            <a:off x="8350388" y="4825561"/>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0"/>
          <p:cNvSpPr/>
          <p:nvPr/>
        </p:nvSpPr>
        <p:spPr>
          <a:xfrm>
            <a:off x="8250913" y="4960886"/>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0"/>
          <p:cNvSpPr/>
          <p:nvPr/>
        </p:nvSpPr>
        <p:spPr>
          <a:xfrm>
            <a:off x="3476949" y="1291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0"/>
          <p:cNvSpPr/>
          <p:nvPr/>
        </p:nvSpPr>
        <p:spPr>
          <a:xfrm>
            <a:off x="3285001" y="2364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0"/>
          <p:cNvSpPr/>
          <p:nvPr/>
        </p:nvSpPr>
        <p:spPr>
          <a:xfrm>
            <a:off x="8377550" y="402238"/>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0"/>
          <p:cNvSpPr/>
          <p:nvPr/>
        </p:nvSpPr>
        <p:spPr>
          <a:xfrm flipH="1" rot="10800000">
            <a:off x="65600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0"/>
          <p:cNvSpPr/>
          <p:nvPr/>
        </p:nvSpPr>
        <p:spPr>
          <a:xfrm flipH="1" rot="10800000">
            <a:off x="65810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0"/>
          <p:cNvSpPr/>
          <p:nvPr/>
        </p:nvSpPr>
        <p:spPr>
          <a:xfrm flipH="1" rot="10800000">
            <a:off x="64605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0"/>
          <p:cNvSpPr/>
          <p:nvPr/>
        </p:nvSpPr>
        <p:spPr>
          <a:xfrm flipH="1" rot="10800000">
            <a:off x="65031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0"/>
          <p:cNvSpPr/>
          <p:nvPr/>
        </p:nvSpPr>
        <p:spPr>
          <a:xfrm>
            <a:off x="2757522" y="492825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0"/>
          <p:cNvSpPr/>
          <p:nvPr/>
        </p:nvSpPr>
        <p:spPr>
          <a:xfrm>
            <a:off x="2828572" y="485887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0"/>
          <p:cNvSpPr/>
          <p:nvPr/>
        </p:nvSpPr>
        <p:spPr>
          <a:xfrm>
            <a:off x="2821772" y="499547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0"/>
          <p:cNvSpPr/>
          <p:nvPr/>
        </p:nvSpPr>
        <p:spPr>
          <a:xfrm>
            <a:off x="2899647" y="482135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0"/>
          <p:cNvSpPr/>
          <p:nvPr/>
        </p:nvSpPr>
        <p:spPr>
          <a:xfrm>
            <a:off x="2750697" y="481810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0"/>
          <p:cNvSpPr/>
          <p:nvPr/>
        </p:nvSpPr>
        <p:spPr>
          <a:xfrm>
            <a:off x="2885422" y="494245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0"/>
          <p:cNvSpPr/>
          <p:nvPr/>
        </p:nvSpPr>
        <p:spPr>
          <a:xfrm>
            <a:off x="2835972" y="475770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0"/>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0"/>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0"/>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0"/>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0"/>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0"/>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0"/>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0"/>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0"/>
          <p:cNvSpPr/>
          <p:nvPr/>
        </p:nvSpPr>
        <p:spPr>
          <a:xfrm>
            <a:off x="4265175" y="-10450"/>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0"/>
          <p:cNvSpPr/>
          <p:nvPr/>
        </p:nvSpPr>
        <p:spPr>
          <a:xfrm>
            <a:off x="961663" y="1503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0"/>
          <p:cNvSpPr/>
          <p:nvPr/>
        </p:nvSpPr>
        <p:spPr>
          <a:xfrm>
            <a:off x="1113176" y="2857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0"/>
          <p:cNvSpPr/>
          <p:nvPr/>
        </p:nvSpPr>
        <p:spPr>
          <a:xfrm>
            <a:off x="1274557" y="4216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0"/>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0"/>
          <p:cNvSpPr/>
          <p:nvPr/>
        </p:nvSpPr>
        <p:spPr>
          <a:xfrm>
            <a:off x="5535350" y="19707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0"/>
          <p:cNvSpPr/>
          <p:nvPr/>
        </p:nvSpPr>
        <p:spPr>
          <a:xfrm>
            <a:off x="5726950" y="16127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0"/>
          <p:cNvSpPr/>
          <p:nvPr/>
        </p:nvSpPr>
        <p:spPr>
          <a:xfrm>
            <a:off x="5698525" y="31760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0"/>
          <p:cNvSpPr/>
          <p:nvPr/>
        </p:nvSpPr>
        <p:spPr>
          <a:xfrm>
            <a:off x="5876450" y="25392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0"/>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0"/>
          <p:cNvSpPr/>
          <p:nvPr/>
        </p:nvSpPr>
        <p:spPr>
          <a:xfrm>
            <a:off x="755488" y="286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0"/>
          <p:cNvSpPr/>
          <p:nvPr/>
        </p:nvSpPr>
        <p:spPr>
          <a:xfrm>
            <a:off x="748113" y="506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0"/>
          <p:cNvSpPr/>
          <p:nvPr/>
        </p:nvSpPr>
        <p:spPr>
          <a:xfrm>
            <a:off x="755488" y="406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0"/>
          <p:cNvSpPr/>
          <p:nvPr/>
        </p:nvSpPr>
        <p:spPr>
          <a:xfrm>
            <a:off x="4018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0"/>
          <p:cNvSpPr/>
          <p:nvPr/>
        </p:nvSpPr>
        <p:spPr>
          <a:xfrm>
            <a:off x="3869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0"/>
          <p:cNvSpPr/>
          <p:nvPr/>
        </p:nvSpPr>
        <p:spPr>
          <a:xfrm>
            <a:off x="3933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0"/>
          <p:cNvSpPr/>
          <p:nvPr/>
        </p:nvSpPr>
        <p:spPr>
          <a:xfrm>
            <a:off x="3955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0"/>
          <p:cNvSpPr/>
          <p:nvPr/>
        </p:nvSpPr>
        <p:spPr>
          <a:xfrm>
            <a:off x="6709425" y="168981"/>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0"/>
          <p:cNvSpPr/>
          <p:nvPr/>
        </p:nvSpPr>
        <p:spPr>
          <a:xfrm>
            <a:off x="6879975" y="313137"/>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0"/>
          <p:cNvSpPr/>
          <p:nvPr/>
        </p:nvSpPr>
        <p:spPr>
          <a:xfrm>
            <a:off x="6942535" y="117739"/>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0"/>
          <p:cNvSpPr/>
          <p:nvPr/>
        </p:nvSpPr>
        <p:spPr>
          <a:xfrm>
            <a:off x="6737850" y="233206"/>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0"/>
          <p:cNvSpPr/>
          <p:nvPr/>
        </p:nvSpPr>
        <p:spPr>
          <a:xfrm>
            <a:off x="6907005" y="343667"/>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0"/>
          <p:cNvSpPr/>
          <p:nvPr/>
        </p:nvSpPr>
        <p:spPr>
          <a:xfrm>
            <a:off x="6960284" y="144144"/>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0" name="Google Shape;15860;p80"/>
          <p:cNvGrpSpPr/>
          <p:nvPr/>
        </p:nvGrpSpPr>
        <p:grpSpPr>
          <a:xfrm>
            <a:off x="5236903" y="4728844"/>
            <a:ext cx="170580" cy="285126"/>
            <a:chOff x="6760903" y="4652644"/>
            <a:chExt cx="170580" cy="285126"/>
          </a:xfrm>
        </p:grpSpPr>
        <p:sp>
          <p:nvSpPr>
            <p:cNvPr id="15861" name="Google Shape;15861;p80"/>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0"/>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0"/>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0"/>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0"/>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0"/>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0"/>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0"/>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0"/>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0"/>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71" name="Google Shape;15871;p80"/>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0"/>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0"/>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0"/>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0"/>
          <p:cNvSpPr/>
          <p:nvPr/>
        </p:nvSpPr>
        <p:spPr>
          <a:xfrm>
            <a:off x="1145467" y="4759255"/>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0"/>
          <p:cNvSpPr/>
          <p:nvPr/>
        </p:nvSpPr>
        <p:spPr>
          <a:xfrm>
            <a:off x="1071736" y="4865085"/>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0"/>
          <p:cNvSpPr/>
          <p:nvPr/>
        </p:nvSpPr>
        <p:spPr>
          <a:xfrm>
            <a:off x="1145467" y="4956995"/>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78" name="Google Shape;15878;p80"/>
          <p:cNvGrpSpPr/>
          <p:nvPr/>
        </p:nvGrpSpPr>
        <p:grpSpPr>
          <a:xfrm>
            <a:off x="8647009" y="194912"/>
            <a:ext cx="334302" cy="192008"/>
            <a:chOff x="9375950" y="488913"/>
            <a:chExt cx="440625" cy="253075"/>
          </a:xfrm>
        </p:grpSpPr>
        <p:sp>
          <p:nvSpPr>
            <p:cNvPr id="15879" name="Google Shape;15879;p80"/>
            <p:cNvSpPr/>
            <p:nvPr/>
          </p:nvSpPr>
          <p:spPr>
            <a:xfrm flipH="1">
              <a:off x="9688625" y="524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0"/>
            <p:cNvSpPr/>
            <p:nvPr/>
          </p:nvSpPr>
          <p:spPr>
            <a:xfrm flipH="1">
              <a:off x="9518075" y="488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0"/>
            <p:cNvSpPr/>
            <p:nvPr/>
          </p:nvSpPr>
          <p:spPr>
            <a:xfrm flipH="1">
              <a:off x="9539675" y="645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0"/>
            <p:cNvSpPr/>
            <p:nvPr/>
          </p:nvSpPr>
          <p:spPr>
            <a:xfrm flipH="1">
              <a:off x="9375950" y="581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3" name="Google Shape;15883;p80"/>
          <p:cNvSpPr/>
          <p:nvPr/>
        </p:nvSpPr>
        <p:spPr>
          <a:xfrm>
            <a:off x="8656701" y="731123"/>
            <a:ext cx="486552" cy="773416"/>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0"/>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0"/>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0"/>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0"/>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0"/>
          <p:cNvSpPr/>
          <p:nvPr/>
        </p:nvSpPr>
        <p:spPr>
          <a:xfrm>
            <a:off x="0" y="274320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0"/>
          <p:cNvSpPr/>
          <p:nvPr/>
        </p:nvSpPr>
        <p:spPr>
          <a:xfrm>
            <a:off x="4945100" y="484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0"/>
          <p:cNvSpPr/>
          <p:nvPr/>
        </p:nvSpPr>
        <p:spPr>
          <a:xfrm>
            <a:off x="5016150" y="492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0"/>
          <p:cNvSpPr/>
          <p:nvPr/>
        </p:nvSpPr>
        <p:spPr>
          <a:xfrm>
            <a:off x="5080400" y="501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92" name="Google Shape;15892;p80"/>
          <p:cNvGrpSpPr/>
          <p:nvPr/>
        </p:nvGrpSpPr>
        <p:grpSpPr>
          <a:xfrm>
            <a:off x="8762741" y="1661525"/>
            <a:ext cx="255850" cy="234225"/>
            <a:chOff x="8488416" y="1568550"/>
            <a:chExt cx="255850" cy="234225"/>
          </a:xfrm>
        </p:grpSpPr>
        <p:sp>
          <p:nvSpPr>
            <p:cNvPr id="15893" name="Google Shape;15893;p80"/>
            <p:cNvSpPr/>
            <p:nvPr/>
          </p:nvSpPr>
          <p:spPr>
            <a:xfrm>
              <a:off x="8488416" y="16464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0"/>
            <p:cNvSpPr/>
            <p:nvPr/>
          </p:nvSpPr>
          <p:spPr>
            <a:xfrm>
              <a:off x="8566866" y="16579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0"/>
            <p:cNvSpPr/>
            <p:nvPr/>
          </p:nvSpPr>
          <p:spPr>
            <a:xfrm>
              <a:off x="8524216" y="17370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0"/>
            <p:cNvSpPr/>
            <p:nvPr/>
          </p:nvSpPr>
          <p:spPr>
            <a:xfrm>
              <a:off x="8595291" y="17533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0"/>
            <p:cNvSpPr/>
            <p:nvPr/>
          </p:nvSpPr>
          <p:spPr>
            <a:xfrm>
              <a:off x="8566866" y="15685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0"/>
            <p:cNvSpPr/>
            <p:nvPr/>
          </p:nvSpPr>
          <p:spPr>
            <a:xfrm>
              <a:off x="8637916" y="16538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0"/>
            <p:cNvSpPr/>
            <p:nvPr/>
          </p:nvSpPr>
          <p:spPr>
            <a:xfrm>
              <a:off x="8637916" y="15685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0"/>
            <p:cNvSpPr/>
            <p:nvPr/>
          </p:nvSpPr>
          <p:spPr>
            <a:xfrm>
              <a:off x="8715816" y="16111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0"/>
            <p:cNvSpPr/>
            <p:nvPr/>
          </p:nvSpPr>
          <p:spPr>
            <a:xfrm>
              <a:off x="8680566" y="17216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2" name="Google Shape;15902;p80"/>
          <p:cNvSpPr/>
          <p:nvPr/>
        </p:nvSpPr>
        <p:spPr>
          <a:xfrm>
            <a:off x="8599150" y="30195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0"/>
          <p:cNvSpPr/>
          <p:nvPr/>
        </p:nvSpPr>
        <p:spPr>
          <a:xfrm>
            <a:off x="8546163" y="21120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0"/>
          <p:cNvSpPr/>
          <p:nvPr/>
        </p:nvSpPr>
        <p:spPr>
          <a:xfrm>
            <a:off x="8574588" y="21763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0"/>
          <p:cNvSpPr/>
          <p:nvPr/>
        </p:nvSpPr>
        <p:spPr>
          <a:xfrm>
            <a:off x="8863138" y="33160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0"/>
          <p:cNvSpPr/>
          <p:nvPr/>
        </p:nvSpPr>
        <p:spPr>
          <a:xfrm>
            <a:off x="8667150" y="31904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0"/>
          <p:cNvSpPr/>
          <p:nvPr/>
        </p:nvSpPr>
        <p:spPr>
          <a:xfrm>
            <a:off x="593113"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0"/>
          <p:cNvSpPr/>
          <p:nvPr/>
        </p:nvSpPr>
        <p:spPr>
          <a:xfrm>
            <a:off x="8561842" y="36702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0"/>
          <p:cNvSpPr/>
          <p:nvPr/>
        </p:nvSpPr>
        <p:spPr>
          <a:xfrm>
            <a:off x="8701582" y="2052725"/>
            <a:ext cx="446576" cy="1172691"/>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0"/>
          <p:cNvSpPr/>
          <p:nvPr/>
        </p:nvSpPr>
        <p:spPr>
          <a:xfrm>
            <a:off x="8857859" y="2265313"/>
            <a:ext cx="290304" cy="781517"/>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0"/>
          <p:cNvSpPr/>
          <p:nvPr/>
        </p:nvSpPr>
        <p:spPr>
          <a:xfrm>
            <a:off x="9003452" y="2488585"/>
            <a:ext cx="156351" cy="379619"/>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12" name="Google Shape;15912;p80"/>
          <p:cNvGrpSpPr/>
          <p:nvPr/>
        </p:nvGrpSpPr>
        <p:grpSpPr>
          <a:xfrm>
            <a:off x="599183" y="4779431"/>
            <a:ext cx="134775" cy="225278"/>
            <a:chOff x="6760903" y="4652644"/>
            <a:chExt cx="170580" cy="285126"/>
          </a:xfrm>
        </p:grpSpPr>
        <p:sp>
          <p:nvSpPr>
            <p:cNvPr id="15913" name="Google Shape;15913;p80"/>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0"/>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0"/>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0"/>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0"/>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0"/>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0"/>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0"/>
            <p:cNvSpPr/>
            <p:nvPr/>
          </p:nvSpPr>
          <p:spPr>
            <a:xfrm>
              <a:off x="6777943" y="4840225"/>
              <a:ext cx="30" cy="8909"/>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0"/>
            <p:cNvSpPr/>
            <p:nvPr/>
          </p:nvSpPr>
          <p:spPr>
            <a:xfrm>
              <a:off x="6803203" y="4695602"/>
              <a:ext cx="30" cy="8219"/>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0"/>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3" name="Google Shape;15923;p80"/>
          <p:cNvSpPr/>
          <p:nvPr/>
        </p:nvSpPr>
        <p:spPr>
          <a:xfrm>
            <a:off x="2599" y="12167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0"/>
          <p:cNvSpPr/>
          <p:nvPr/>
        </p:nvSpPr>
        <p:spPr>
          <a:xfrm flipH="1">
            <a:off x="11469" y="3971450"/>
            <a:ext cx="380982" cy="1000444"/>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0"/>
          <p:cNvSpPr/>
          <p:nvPr/>
        </p:nvSpPr>
        <p:spPr>
          <a:xfrm flipH="1">
            <a:off x="13766" y="4152818"/>
            <a:ext cx="247663" cy="666726"/>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0"/>
          <p:cNvSpPr/>
          <p:nvPr/>
        </p:nvSpPr>
        <p:spPr>
          <a:xfrm flipH="1">
            <a:off x="2604" y="4343301"/>
            <a:ext cx="133386" cy="323860"/>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0"/>
          <p:cNvSpPr/>
          <p:nvPr/>
        </p:nvSpPr>
        <p:spPr>
          <a:xfrm>
            <a:off x="399272" y="112863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0"/>
          <p:cNvSpPr/>
          <p:nvPr/>
        </p:nvSpPr>
        <p:spPr>
          <a:xfrm>
            <a:off x="470322" y="105926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0"/>
          <p:cNvSpPr/>
          <p:nvPr/>
        </p:nvSpPr>
        <p:spPr>
          <a:xfrm>
            <a:off x="463522" y="119586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0"/>
          <p:cNvSpPr/>
          <p:nvPr/>
        </p:nvSpPr>
        <p:spPr>
          <a:xfrm>
            <a:off x="541397" y="102173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0"/>
          <p:cNvSpPr/>
          <p:nvPr/>
        </p:nvSpPr>
        <p:spPr>
          <a:xfrm>
            <a:off x="392447" y="101848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0"/>
          <p:cNvSpPr/>
          <p:nvPr/>
        </p:nvSpPr>
        <p:spPr>
          <a:xfrm>
            <a:off x="527172" y="114283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0"/>
          <p:cNvSpPr/>
          <p:nvPr/>
        </p:nvSpPr>
        <p:spPr>
          <a:xfrm>
            <a:off x="477722" y="95808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0"/>
          <p:cNvSpPr/>
          <p:nvPr/>
        </p:nvSpPr>
        <p:spPr>
          <a:xfrm>
            <a:off x="275713" y="2176328"/>
            <a:ext cx="290331" cy="412531"/>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5" name="Google Shape;15935;p80"/>
          <p:cNvGrpSpPr/>
          <p:nvPr/>
        </p:nvGrpSpPr>
        <p:grpSpPr>
          <a:xfrm>
            <a:off x="479992" y="1867368"/>
            <a:ext cx="182180" cy="248666"/>
            <a:chOff x="525542" y="2117668"/>
            <a:chExt cx="182180" cy="248666"/>
          </a:xfrm>
        </p:grpSpPr>
        <p:sp>
          <p:nvSpPr>
            <p:cNvPr id="15936" name="Google Shape;15936;p80"/>
            <p:cNvSpPr/>
            <p:nvPr/>
          </p:nvSpPr>
          <p:spPr>
            <a:xfrm>
              <a:off x="561972" y="2117668"/>
              <a:ext cx="145750" cy="200410"/>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0"/>
            <p:cNvSpPr/>
            <p:nvPr/>
          </p:nvSpPr>
          <p:spPr>
            <a:xfrm>
              <a:off x="570719" y="2281620"/>
              <a:ext cx="36462" cy="84714"/>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0"/>
            <p:cNvSpPr/>
            <p:nvPr/>
          </p:nvSpPr>
          <p:spPr>
            <a:xfrm>
              <a:off x="534289" y="2145351"/>
              <a:ext cx="45945" cy="81638"/>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0"/>
            <p:cNvSpPr/>
            <p:nvPr/>
          </p:nvSpPr>
          <p:spPr>
            <a:xfrm>
              <a:off x="525542" y="2254642"/>
              <a:ext cx="63439" cy="45208"/>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0"/>
            <p:cNvSpPr/>
            <p:nvPr/>
          </p:nvSpPr>
          <p:spPr>
            <a:xfrm>
              <a:off x="598402" y="2291072"/>
              <a:ext cx="8779" cy="18263"/>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80"/>
          <p:cNvGrpSpPr/>
          <p:nvPr/>
        </p:nvGrpSpPr>
        <p:grpSpPr>
          <a:xfrm>
            <a:off x="501660" y="4344613"/>
            <a:ext cx="177400" cy="152350"/>
            <a:chOff x="548748" y="1435025"/>
            <a:chExt cx="177400" cy="152350"/>
          </a:xfrm>
        </p:grpSpPr>
        <p:sp>
          <p:nvSpPr>
            <p:cNvPr id="15942" name="Google Shape;15942;p80"/>
            <p:cNvSpPr/>
            <p:nvPr/>
          </p:nvSpPr>
          <p:spPr>
            <a:xfrm>
              <a:off x="548748" y="15373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0"/>
            <p:cNvSpPr/>
            <p:nvPr/>
          </p:nvSpPr>
          <p:spPr>
            <a:xfrm>
              <a:off x="683473" y="14350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0"/>
            <p:cNvSpPr/>
            <p:nvPr/>
          </p:nvSpPr>
          <p:spPr>
            <a:xfrm>
              <a:off x="648248" y="15305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0"/>
            <p:cNvSpPr/>
            <p:nvPr/>
          </p:nvSpPr>
          <p:spPr>
            <a:xfrm>
              <a:off x="605598" y="14452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46" name="Google Shape;15946;p80"/>
          <p:cNvSpPr/>
          <p:nvPr/>
        </p:nvSpPr>
        <p:spPr>
          <a:xfrm>
            <a:off x="330550" y="39869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0"/>
          <p:cNvSpPr/>
          <p:nvPr/>
        </p:nvSpPr>
        <p:spPr>
          <a:xfrm>
            <a:off x="351575" y="3846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0"/>
          <p:cNvSpPr/>
          <p:nvPr/>
        </p:nvSpPr>
        <p:spPr>
          <a:xfrm>
            <a:off x="231075" y="388198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0"/>
          <p:cNvSpPr/>
          <p:nvPr/>
        </p:nvSpPr>
        <p:spPr>
          <a:xfrm>
            <a:off x="273700" y="37682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50" name="Google Shape;15950;p80"/>
          <p:cNvGrpSpPr/>
          <p:nvPr/>
        </p:nvGrpSpPr>
        <p:grpSpPr>
          <a:xfrm>
            <a:off x="8632603" y="4853700"/>
            <a:ext cx="120546" cy="117225"/>
            <a:chOff x="8793003" y="4210475"/>
            <a:chExt cx="120546" cy="117225"/>
          </a:xfrm>
        </p:grpSpPr>
        <p:sp>
          <p:nvSpPr>
            <p:cNvPr id="15951" name="Google Shape;15951;p80"/>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0"/>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80"/>
          <p:cNvGrpSpPr/>
          <p:nvPr/>
        </p:nvGrpSpPr>
        <p:grpSpPr>
          <a:xfrm>
            <a:off x="141691" y="2513138"/>
            <a:ext cx="120546" cy="117225"/>
            <a:chOff x="8793003" y="4210475"/>
            <a:chExt cx="120546" cy="117225"/>
          </a:xfrm>
        </p:grpSpPr>
        <p:sp>
          <p:nvSpPr>
            <p:cNvPr id="15954" name="Google Shape;15954;p80"/>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0"/>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56" name="Google Shape;15956;p80"/>
          <p:cNvSpPr/>
          <p:nvPr/>
        </p:nvSpPr>
        <p:spPr>
          <a:xfrm flipH="1">
            <a:off x="5452037" y="4594203"/>
            <a:ext cx="880268" cy="544876"/>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0"/>
          <p:cNvSpPr/>
          <p:nvPr/>
        </p:nvSpPr>
        <p:spPr>
          <a:xfrm>
            <a:off x="1478924" y="4686625"/>
            <a:ext cx="921154" cy="461646"/>
          </a:xfrm>
          <a:custGeom>
            <a:rect b="b" l="l" r="r" t="t"/>
            <a:pathLst>
              <a:path extrusionOk="0" h="14035" w="28005">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0"/>
          <p:cNvSpPr/>
          <p:nvPr/>
        </p:nvSpPr>
        <p:spPr>
          <a:xfrm>
            <a:off x="3217513" y="4674717"/>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0"/>
          <p:cNvSpPr txBox="1"/>
          <p:nvPr>
            <p:ph type="title"/>
          </p:nvPr>
        </p:nvSpPr>
        <p:spPr>
          <a:xfrm>
            <a:off x="2085199" y="16066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960" name="Google Shape;15960;p80"/>
          <p:cNvSpPr txBox="1"/>
          <p:nvPr>
            <p:ph idx="1" type="subTitle"/>
          </p:nvPr>
        </p:nvSpPr>
        <p:spPr>
          <a:xfrm>
            <a:off x="2085199" y="21169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61" name="Google Shape;15961;p80"/>
          <p:cNvSpPr txBox="1"/>
          <p:nvPr>
            <p:ph idx="2" type="title"/>
          </p:nvPr>
        </p:nvSpPr>
        <p:spPr>
          <a:xfrm>
            <a:off x="5621200" y="16066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962" name="Google Shape;15962;p80"/>
          <p:cNvSpPr txBox="1"/>
          <p:nvPr>
            <p:ph idx="3" type="subTitle"/>
          </p:nvPr>
        </p:nvSpPr>
        <p:spPr>
          <a:xfrm>
            <a:off x="5621200" y="21169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63" name="Google Shape;15963;p80"/>
          <p:cNvSpPr txBox="1"/>
          <p:nvPr>
            <p:ph idx="4" type="title"/>
          </p:nvPr>
        </p:nvSpPr>
        <p:spPr>
          <a:xfrm>
            <a:off x="2085199" y="30400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964" name="Google Shape;15964;p80"/>
          <p:cNvSpPr txBox="1"/>
          <p:nvPr>
            <p:ph idx="5" type="subTitle"/>
          </p:nvPr>
        </p:nvSpPr>
        <p:spPr>
          <a:xfrm>
            <a:off x="2085199" y="3550375"/>
            <a:ext cx="22128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65" name="Google Shape;15965;p80"/>
          <p:cNvSpPr txBox="1"/>
          <p:nvPr>
            <p:ph idx="6" type="title"/>
          </p:nvPr>
        </p:nvSpPr>
        <p:spPr>
          <a:xfrm>
            <a:off x="5621200" y="3040050"/>
            <a:ext cx="1428600" cy="527700"/>
          </a:xfrm>
          <a:prstGeom prst="rect">
            <a:avLst/>
          </a:prstGeom>
          <a:noFill/>
          <a:ln>
            <a:noFill/>
          </a:ln>
        </p:spPr>
        <p:txBody>
          <a:bodyPr anchorCtr="0" anchor="ctr" bIns="91425" lIns="91425" spcFirstLastPara="1" rIns="91425" wrap="square" tIns="91425">
            <a:noAutofit/>
          </a:bodyPr>
          <a:lstStyle>
            <a:lvl1pPr lvl="0" rtl="0" algn="l">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5966" name="Google Shape;15966;p80"/>
          <p:cNvSpPr txBox="1"/>
          <p:nvPr>
            <p:ph idx="7" type="subTitle"/>
          </p:nvPr>
        </p:nvSpPr>
        <p:spPr>
          <a:xfrm>
            <a:off x="5621209" y="3550375"/>
            <a:ext cx="2217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67" name="Google Shape;15967;p80"/>
          <p:cNvSpPr txBox="1"/>
          <p:nvPr>
            <p:ph idx="8"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5968" name="Shape 15968"/>
        <p:cNvGrpSpPr/>
        <p:nvPr/>
      </p:nvGrpSpPr>
      <p:grpSpPr>
        <a:xfrm>
          <a:off x="0" y="0"/>
          <a:ext cx="0" cy="0"/>
          <a:chOff x="0" y="0"/>
          <a:chExt cx="0" cy="0"/>
        </a:xfrm>
      </p:grpSpPr>
      <p:grpSp>
        <p:nvGrpSpPr>
          <p:cNvPr id="15969" name="Google Shape;15969;p81"/>
          <p:cNvGrpSpPr/>
          <p:nvPr/>
        </p:nvGrpSpPr>
        <p:grpSpPr>
          <a:xfrm>
            <a:off x="-18275" y="-52337"/>
            <a:ext cx="9191374" cy="5226625"/>
            <a:chOff x="-35391" y="-52337"/>
            <a:chExt cx="9191374" cy="5226625"/>
          </a:xfrm>
        </p:grpSpPr>
        <p:grpSp>
          <p:nvGrpSpPr>
            <p:cNvPr id="15970" name="Google Shape;15970;p81"/>
            <p:cNvGrpSpPr/>
            <p:nvPr/>
          </p:nvGrpSpPr>
          <p:grpSpPr>
            <a:xfrm>
              <a:off x="5178375" y="-45050"/>
              <a:ext cx="3977608" cy="5216450"/>
              <a:chOff x="5178375" y="-45050"/>
              <a:chExt cx="3977608" cy="5216450"/>
            </a:xfrm>
          </p:grpSpPr>
          <p:grpSp>
            <p:nvGrpSpPr>
              <p:cNvPr id="15971" name="Google Shape;15971;p81"/>
              <p:cNvGrpSpPr/>
              <p:nvPr/>
            </p:nvGrpSpPr>
            <p:grpSpPr>
              <a:xfrm>
                <a:off x="5178375" y="-45050"/>
                <a:ext cx="3977608" cy="5216450"/>
                <a:chOff x="5178375" y="-51179"/>
                <a:chExt cx="3977608" cy="5216450"/>
              </a:xfrm>
            </p:grpSpPr>
            <p:sp>
              <p:nvSpPr>
                <p:cNvPr id="15972" name="Google Shape;15972;p81"/>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1"/>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1"/>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1"/>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1"/>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1"/>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1"/>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1"/>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1"/>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1"/>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1"/>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1"/>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1"/>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1"/>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1"/>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1"/>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1"/>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1"/>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1"/>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1"/>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1"/>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1"/>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1"/>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1"/>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1"/>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1"/>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1"/>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1"/>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1"/>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1"/>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1"/>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1"/>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04" name="Google Shape;16004;p81"/>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1"/>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1"/>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1"/>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81"/>
            <p:cNvGrpSpPr/>
            <p:nvPr/>
          </p:nvGrpSpPr>
          <p:grpSpPr>
            <a:xfrm>
              <a:off x="-35391" y="-52337"/>
              <a:ext cx="5221525" cy="5226625"/>
              <a:chOff x="1190625" y="238125"/>
              <a:chExt cx="5221525" cy="5226625"/>
            </a:xfrm>
          </p:grpSpPr>
          <p:sp>
            <p:nvSpPr>
              <p:cNvPr id="16009" name="Google Shape;16009;p81"/>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1"/>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1"/>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1"/>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1"/>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1"/>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1"/>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1"/>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1"/>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1"/>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1"/>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1"/>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1"/>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1"/>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1"/>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1"/>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1"/>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1"/>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1"/>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1"/>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1"/>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1"/>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1"/>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1"/>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1"/>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1"/>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1"/>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1"/>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1"/>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1"/>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1"/>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1"/>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1"/>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1"/>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1"/>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1"/>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1"/>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1"/>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1"/>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1"/>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1"/>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050" name="Google Shape;16050;p81"/>
          <p:cNvSpPr/>
          <p:nvPr/>
        </p:nvSpPr>
        <p:spPr>
          <a:xfrm>
            <a:off x="-2814" y="1925"/>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1"/>
          <p:cNvSpPr/>
          <p:nvPr/>
        </p:nvSpPr>
        <p:spPr>
          <a:xfrm>
            <a:off x="615711" y="194075"/>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1"/>
          <p:cNvSpPr/>
          <p:nvPr/>
        </p:nvSpPr>
        <p:spPr>
          <a:xfrm>
            <a:off x="324061" y="322000"/>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1"/>
          <p:cNvSpPr/>
          <p:nvPr/>
        </p:nvSpPr>
        <p:spPr>
          <a:xfrm>
            <a:off x="395111" y="252625"/>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1"/>
          <p:cNvSpPr/>
          <p:nvPr/>
        </p:nvSpPr>
        <p:spPr>
          <a:xfrm>
            <a:off x="388311" y="389225"/>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1"/>
          <p:cNvSpPr/>
          <p:nvPr/>
        </p:nvSpPr>
        <p:spPr>
          <a:xfrm>
            <a:off x="466186" y="215100"/>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1"/>
          <p:cNvSpPr/>
          <p:nvPr/>
        </p:nvSpPr>
        <p:spPr>
          <a:xfrm>
            <a:off x="317236" y="211850"/>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1"/>
          <p:cNvSpPr/>
          <p:nvPr/>
        </p:nvSpPr>
        <p:spPr>
          <a:xfrm>
            <a:off x="451961" y="336200"/>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1"/>
          <p:cNvSpPr/>
          <p:nvPr/>
        </p:nvSpPr>
        <p:spPr>
          <a:xfrm>
            <a:off x="402511" y="151450"/>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1"/>
          <p:cNvSpPr/>
          <p:nvPr/>
        </p:nvSpPr>
        <p:spPr>
          <a:xfrm>
            <a:off x="537236" y="632600"/>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1"/>
          <p:cNvSpPr/>
          <p:nvPr/>
        </p:nvSpPr>
        <p:spPr>
          <a:xfrm>
            <a:off x="764636" y="1656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1"/>
          <p:cNvSpPr/>
          <p:nvPr/>
        </p:nvSpPr>
        <p:spPr>
          <a:xfrm>
            <a:off x="757836" y="407275"/>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1"/>
          <p:cNvSpPr/>
          <p:nvPr/>
        </p:nvSpPr>
        <p:spPr>
          <a:xfrm>
            <a:off x="1020461" y="58775"/>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1"/>
          <p:cNvSpPr/>
          <p:nvPr/>
        </p:nvSpPr>
        <p:spPr>
          <a:xfrm>
            <a:off x="892561" y="677300"/>
            <a:ext cx="7425" cy="25"/>
          </a:xfrm>
          <a:custGeom>
            <a:rect b="b" l="l" r="r" t="t"/>
            <a:pathLst>
              <a:path extrusionOk="0" h="1" w="297">
                <a:moveTo>
                  <a:pt x="0" y="0"/>
                </a:moveTo>
                <a:lnTo>
                  <a:pt x="296"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1"/>
          <p:cNvSpPr/>
          <p:nvPr/>
        </p:nvSpPr>
        <p:spPr>
          <a:xfrm>
            <a:off x="3685586" y="487535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1"/>
          <p:cNvSpPr/>
          <p:nvPr/>
        </p:nvSpPr>
        <p:spPr>
          <a:xfrm>
            <a:off x="-2814" y="4690600"/>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1"/>
          <p:cNvSpPr/>
          <p:nvPr/>
        </p:nvSpPr>
        <p:spPr>
          <a:xfrm>
            <a:off x="501411" y="4761150"/>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1"/>
          <p:cNvSpPr/>
          <p:nvPr/>
        </p:nvSpPr>
        <p:spPr>
          <a:xfrm>
            <a:off x="643536" y="4862475"/>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1"/>
          <p:cNvSpPr/>
          <p:nvPr/>
        </p:nvSpPr>
        <p:spPr>
          <a:xfrm>
            <a:off x="650361" y="4612200"/>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1"/>
          <p:cNvSpPr/>
          <p:nvPr/>
        </p:nvSpPr>
        <p:spPr>
          <a:xfrm>
            <a:off x="799886" y="4761150"/>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1"/>
          <p:cNvSpPr/>
          <p:nvPr/>
        </p:nvSpPr>
        <p:spPr>
          <a:xfrm>
            <a:off x="5988011" y="48395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1"/>
          <p:cNvSpPr/>
          <p:nvPr/>
        </p:nvSpPr>
        <p:spPr>
          <a:xfrm>
            <a:off x="3230786" y="48753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1"/>
          <p:cNvSpPr/>
          <p:nvPr/>
        </p:nvSpPr>
        <p:spPr>
          <a:xfrm>
            <a:off x="3422386" y="48395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1"/>
          <p:cNvSpPr/>
          <p:nvPr/>
        </p:nvSpPr>
        <p:spPr>
          <a:xfrm>
            <a:off x="3393961" y="49958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1"/>
          <p:cNvSpPr/>
          <p:nvPr/>
        </p:nvSpPr>
        <p:spPr>
          <a:xfrm>
            <a:off x="3571886" y="49322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1"/>
          <p:cNvSpPr/>
          <p:nvPr/>
        </p:nvSpPr>
        <p:spPr>
          <a:xfrm>
            <a:off x="7514024" y="74597"/>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1"/>
          <p:cNvSpPr/>
          <p:nvPr/>
        </p:nvSpPr>
        <p:spPr>
          <a:xfrm>
            <a:off x="1212611" y="4931563"/>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1"/>
          <p:cNvSpPr/>
          <p:nvPr/>
        </p:nvSpPr>
        <p:spPr>
          <a:xfrm>
            <a:off x="1063661" y="4945763"/>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1"/>
          <p:cNvSpPr/>
          <p:nvPr/>
        </p:nvSpPr>
        <p:spPr>
          <a:xfrm>
            <a:off x="1127336" y="4870538"/>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1"/>
          <p:cNvSpPr/>
          <p:nvPr/>
        </p:nvSpPr>
        <p:spPr>
          <a:xfrm>
            <a:off x="1148936" y="4994613"/>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1"/>
          <p:cNvSpPr/>
          <p:nvPr/>
        </p:nvSpPr>
        <p:spPr>
          <a:xfrm>
            <a:off x="7492424" y="96197"/>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1"/>
          <p:cNvSpPr/>
          <p:nvPr/>
        </p:nvSpPr>
        <p:spPr>
          <a:xfrm>
            <a:off x="7485599" y="18147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1"/>
          <p:cNvSpPr/>
          <p:nvPr/>
        </p:nvSpPr>
        <p:spPr>
          <a:xfrm>
            <a:off x="3657161" y="4719025"/>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1"/>
          <p:cNvSpPr/>
          <p:nvPr/>
        </p:nvSpPr>
        <p:spPr>
          <a:xfrm>
            <a:off x="2065361" y="4939025"/>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84" name="Google Shape;16084;p81"/>
          <p:cNvGrpSpPr/>
          <p:nvPr/>
        </p:nvGrpSpPr>
        <p:grpSpPr>
          <a:xfrm>
            <a:off x="2750974" y="4740050"/>
            <a:ext cx="142150" cy="234825"/>
            <a:chOff x="2970400" y="4738125"/>
            <a:chExt cx="142150" cy="234825"/>
          </a:xfrm>
        </p:grpSpPr>
        <p:sp>
          <p:nvSpPr>
            <p:cNvPr id="16085" name="Google Shape;16085;p81"/>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1"/>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1"/>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1"/>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1"/>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1"/>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1"/>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1"/>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1"/>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1"/>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95" name="Google Shape;16095;p81"/>
          <p:cNvSpPr/>
          <p:nvPr/>
        </p:nvSpPr>
        <p:spPr>
          <a:xfrm>
            <a:off x="8520128" y="4477400"/>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1"/>
          <p:cNvSpPr/>
          <p:nvPr/>
        </p:nvSpPr>
        <p:spPr>
          <a:xfrm>
            <a:off x="8520128" y="4470025"/>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1"/>
          <p:cNvSpPr/>
          <p:nvPr/>
        </p:nvSpPr>
        <p:spPr>
          <a:xfrm>
            <a:off x="8693736" y="3716050"/>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1"/>
          <p:cNvSpPr/>
          <p:nvPr/>
        </p:nvSpPr>
        <p:spPr>
          <a:xfrm>
            <a:off x="8103636" y="1925"/>
            <a:ext cx="746499" cy="869303"/>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1"/>
          <p:cNvSpPr/>
          <p:nvPr/>
        </p:nvSpPr>
        <p:spPr>
          <a:xfrm>
            <a:off x="8700561" y="577225"/>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1"/>
          <p:cNvSpPr/>
          <p:nvPr/>
        </p:nvSpPr>
        <p:spPr>
          <a:xfrm>
            <a:off x="8883911" y="1380525"/>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1"/>
          <p:cNvSpPr/>
          <p:nvPr/>
        </p:nvSpPr>
        <p:spPr>
          <a:xfrm>
            <a:off x="8633549" y="1626913"/>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1"/>
          <p:cNvSpPr/>
          <p:nvPr/>
        </p:nvSpPr>
        <p:spPr>
          <a:xfrm>
            <a:off x="8697786" y="3228468"/>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1"/>
          <p:cNvSpPr/>
          <p:nvPr/>
        </p:nvSpPr>
        <p:spPr>
          <a:xfrm>
            <a:off x="8633536" y="3384793"/>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1"/>
          <p:cNvSpPr/>
          <p:nvPr/>
        </p:nvSpPr>
        <p:spPr>
          <a:xfrm>
            <a:off x="8626711" y="3073818"/>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1"/>
          <p:cNvSpPr/>
          <p:nvPr/>
        </p:nvSpPr>
        <p:spPr>
          <a:xfrm>
            <a:off x="8562486" y="3249493"/>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1"/>
          <p:cNvSpPr/>
          <p:nvPr/>
        </p:nvSpPr>
        <p:spPr>
          <a:xfrm>
            <a:off x="8839911" y="3249493"/>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1"/>
          <p:cNvSpPr/>
          <p:nvPr/>
        </p:nvSpPr>
        <p:spPr>
          <a:xfrm>
            <a:off x="8804086" y="3414943"/>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1"/>
          <p:cNvSpPr/>
          <p:nvPr/>
        </p:nvSpPr>
        <p:spPr>
          <a:xfrm>
            <a:off x="8797261" y="3090493"/>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1"/>
          <p:cNvSpPr/>
          <p:nvPr/>
        </p:nvSpPr>
        <p:spPr>
          <a:xfrm>
            <a:off x="7840986" y="167325"/>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1"/>
          <p:cNvSpPr/>
          <p:nvPr/>
        </p:nvSpPr>
        <p:spPr>
          <a:xfrm>
            <a:off x="8828486" y="271950"/>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1"/>
          <p:cNvSpPr/>
          <p:nvPr/>
        </p:nvSpPr>
        <p:spPr>
          <a:xfrm>
            <a:off x="7833611" y="387325"/>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1"/>
          <p:cNvSpPr/>
          <p:nvPr/>
        </p:nvSpPr>
        <p:spPr>
          <a:xfrm>
            <a:off x="7840986" y="287850"/>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1"/>
          <p:cNvSpPr/>
          <p:nvPr/>
        </p:nvSpPr>
        <p:spPr>
          <a:xfrm>
            <a:off x="8899536" y="357225"/>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1"/>
          <p:cNvSpPr/>
          <p:nvPr/>
        </p:nvSpPr>
        <p:spPr>
          <a:xfrm>
            <a:off x="8846736" y="3306343"/>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1"/>
          <p:cNvSpPr/>
          <p:nvPr/>
        </p:nvSpPr>
        <p:spPr>
          <a:xfrm>
            <a:off x="8054186" y="442500"/>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1"/>
          <p:cNvSpPr/>
          <p:nvPr/>
        </p:nvSpPr>
        <p:spPr>
          <a:xfrm>
            <a:off x="8690386" y="3086343"/>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1"/>
          <p:cNvSpPr/>
          <p:nvPr/>
        </p:nvSpPr>
        <p:spPr>
          <a:xfrm>
            <a:off x="8811486" y="3462693"/>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1"/>
          <p:cNvSpPr/>
          <p:nvPr/>
        </p:nvSpPr>
        <p:spPr>
          <a:xfrm>
            <a:off x="8926536" y="1458400"/>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1"/>
          <p:cNvSpPr/>
          <p:nvPr/>
        </p:nvSpPr>
        <p:spPr>
          <a:xfrm>
            <a:off x="8669349" y="1705363"/>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1"/>
          <p:cNvSpPr/>
          <p:nvPr/>
        </p:nvSpPr>
        <p:spPr>
          <a:xfrm>
            <a:off x="8661974" y="1740613"/>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1"/>
          <p:cNvSpPr/>
          <p:nvPr/>
        </p:nvSpPr>
        <p:spPr>
          <a:xfrm>
            <a:off x="8711999" y="1697963"/>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1"/>
          <p:cNvSpPr/>
          <p:nvPr/>
        </p:nvSpPr>
        <p:spPr>
          <a:xfrm>
            <a:off x="8661961" y="3135793"/>
            <a:ext cx="7425" cy="7425"/>
          </a:xfrm>
          <a:custGeom>
            <a:rect b="b" l="l" r="r" t="t"/>
            <a:pathLst>
              <a:path extrusionOk="0" h="297" w="297">
                <a:moveTo>
                  <a:pt x="1" y="1"/>
                </a:moveTo>
                <a:lnTo>
                  <a:pt x="1" y="297"/>
                </a:lnTo>
                <a:cubicBezTo>
                  <a:pt x="1" y="297"/>
                  <a:pt x="296" y="297"/>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1"/>
          <p:cNvSpPr/>
          <p:nvPr/>
        </p:nvSpPr>
        <p:spPr>
          <a:xfrm>
            <a:off x="8889361" y="3320568"/>
            <a:ext cx="25" cy="7400"/>
          </a:xfrm>
          <a:custGeom>
            <a:rect b="b" l="l" r="r" t="t"/>
            <a:pathLst>
              <a:path extrusionOk="0" h="296" w="1">
                <a:moveTo>
                  <a:pt x="1" y="0"/>
                </a:moveTo>
                <a:lnTo>
                  <a:pt x="1" y="29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1"/>
          <p:cNvSpPr/>
          <p:nvPr/>
        </p:nvSpPr>
        <p:spPr>
          <a:xfrm flipH="1">
            <a:off x="8717986" y="18426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1"/>
          <p:cNvSpPr/>
          <p:nvPr/>
        </p:nvSpPr>
        <p:spPr>
          <a:xfrm>
            <a:off x="455674" y="174506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1"/>
          <p:cNvSpPr/>
          <p:nvPr/>
        </p:nvSpPr>
        <p:spPr>
          <a:xfrm>
            <a:off x="356174" y="2019175"/>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1"/>
          <p:cNvSpPr/>
          <p:nvPr/>
        </p:nvSpPr>
        <p:spPr>
          <a:xfrm>
            <a:off x="349061" y="1481288"/>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1"/>
          <p:cNvSpPr/>
          <p:nvPr/>
        </p:nvSpPr>
        <p:spPr>
          <a:xfrm>
            <a:off x="8787861" y="483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29" name="Google Shape;16129;p81"/>
          <p:cNvGrpSpPr/>
          <p:nvPr/>
        </p:nvGrpSpPr>
        <p:grpSpPr>
          <a:xfrm>
            <a:off x="219086" y="3296600"/>
            <a:ext cx="320100" cy="469050"/>
            <a:chOff x="483200" y="2953550"/>
            <a:chExt cx="320100" cy="469050"/>
          </a:xfrm>
        </p:grpSpPr>
        <p:sp>
          <p:nvSpPr>
            <p:cNvPr id="16130" name="Google Shape;16130;p81"/>
            <p:cNvSpPr/>
            <p:nvPr/>
          </p:nvSpPr>
          <p:spPr>
            <a:xfrm>
              <a:off x="483200" y="2953550"/>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1"/>
            <p:cNvSpPr/>
            <p:nvPr/>
          </p:nvSpPr>
          <p:spPr>
            <a:xfrm>
              <a:off x="511625" y="3237800"/>
              <a:ext cx="50075" cy="56875"/>
            </a:xfrm>
            <a:custGeom>
              <a:rect b="b" l="l" r="r" t="t"/>
              <a:pathLst>
                <a:path extrusionOk="0" h="2275" w="2003">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1"/>
            <p:cNvSpPr/>
            <p:nvPr/>
          </p:nvSpPr>
          <p:spPr>
            <a:xfrm>
              <a:off x="682175" y="3095675"/>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33" name="Google Shape;16133;p81"/>
          <p:cNvSpPr/>
          <p:nvPr/>
        </p:nvSpPr>
        <p:spPr>
          <a:xfrm>
            <a:off x="679361" y="1924763"/>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1"/>
          <p:cNvSpPr/>
          <p:nvPr/>
        </p:nvSpPr>
        <p:spPr>
          <a:xfrm>
            <a:off x="1432911" y="4596276"/>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1"/>
          <p:cNvSpPr/>
          <p:nvPr/>
        </p:nvSpPr>
        <p:spPr>
          <a:xfrm>
            <a:off x="1809536" y="235966"/>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1"/>
          <p:cNvSpPr/>
          <p:nvPr/>
        </p:nvSpPr>
        <p:spPr>
          <a:xfrm>
            <a:off x="1922386" y="332241"/>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1"/>
          <p:cNvSpPr/>
          <p:nvPr/>
        </p:nvSpPr>
        <p:spPr>
          <a:xfrm>
            <a:off x="2042586" y="431266"/>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1"/>
          <p:cNvSpPr/>
          <p:nvPr/>
        </p:nvSpPr>
        <p:spPr>
          <a:xfrm>
            <a:off x="5553614" y="-14375"/>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1"/>
          <p:cNvSpPr/>
          <p:nvPr/>
        </p:nvSpPr>
        <p:spPr>
          <a:xfrm>
            <a:off x="1599336" y="10267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1"/>
          <p:cNvSpPr/>
          <p:nvPr/>
        </p:nvSpPr>
        <p:spPr>
          <a:xfrm>
            <a:off x="4075628" y="471"/>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1"/>
          <p:cNvSpPr/>
          <p:nvPr/>
        </p:nvSpPr>
        <p:spPr>
          <a:xfrm>
            <a:off x="3620995" y="133982"/>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1"/>
          <p:cNvSpPr/>
          <p:nvPr/>
        </p:nvSpPr>
        <p:spPr>
          <a:xfrm>
            <a:off x="3656795" y="212432"/>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1"/>
          <p:cNvSpPr/>
          <p:nvPr/>
        </p:nvSpPr>
        <p:spPr>
          <a:xfrm>
            <a:off x="3649420" y="247682"/>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1"/>
          <p:cNvSpPr/>
          <p:nvPr/>
        </p:nvSpPr>
        <p:spPr>
          <a:xfrm>
            <a:off x="3699445" y="205032"/>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1"/>
          <p:cNvSpPr/>
          <p:nvPr/>
        </p:nvSpPr>
        <p:spPr>
          <a:xfrm flipH="1">
            <a:off x="6566223" y="4784013"/>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1"/>
          <p:cNvSpPr/>
          <p:nvPr/>
        </p:nvSpPr>
        <p:spPr>
          <a:xfrm flipH="1">
            <a:off x="6424098" y="4885338"/>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1"/>
          <p:cNvSpPr/>
          <p:nvPr/>
        </p:nvSpPr>
        <p:spPr>
          <a:xfrm flipH="1">
            <a:off x="6424098" y="4635063"/>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1"/>
          <p:cNvSpPr/>
          <p:nvPr/>
        </p:nvSpPr>
        <p:spPr>
          <a:xfrm flipH="1">
            <a:off x="6274573" y="4784013"/>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1"/>
          <p:cNvSpPr/>
          <p:nvPr/>
        </p:nvSpPr>
        <p:spPr>
          <a:xfrm>
            <a:off x="5119699" y="155079"/>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1"/>
          <p:cNvSpPr/>
          <p:nvPr/>
        </p:nvSpPr>
        <p:spPr>
          <a:xfrm>
            <a:off x="2860801" y="-14375"/>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1"/>
          <p:cNvSpPr/>
          <p:nvPr/>
        </p:nvSpPr>
        <p:spPr>
          <a:xfrm>
            <a:off x="6469061" y="-4774"/>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1"/>
          <p:cNvSpPr/>
          <p:nvPr/>
        </p:nvSpPr>
        <p:spPr>
          <a:xfrm>
            <a:off x="6596986" y="-7382"/>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1"/>
          <p:cNvSpPr/>
          <p:nvPr/>
        </p:nvSpPr>
        <p:spPr>
          <a:xfrm>
            <a:off x="6739111" y="-3278"/>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1"/>
          <p:cNvSpPr/>
          <p:nvPr/>
        </p:nvSpPr>
        <p:spPr>
          <a:xfrm flipH="1" rot="10800000">
            <a:off x="2680561" y="26710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1"/>
          <p:cNvSpPr/>
          <p:nvPr/>
        </p:nvSpPr>
        <p:spPr>
          <a:xfrm>
            <a:off x="6086911" y="38362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1"/>
          <p:cNvSpPr/>
          <p:nvPr/>
        </p:nvSpPr>
        <p:spPr>
          <a:xfrm>
            <a:off x="3915974" y="220021"/>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1"/>
          <p:cNvSpPr/>
          <p:nvPr/>
        </p:nvSpPr>
        <p:spPr>
          <a:xfrm>
            <a:off x="6274549" y="16025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1"/>
          <p:cNvSpPr/>
          <p:nvPr/>
        </p:nvSpPr>
        <p:spPr>
          <a:xfrm>
            <a:off x="6438199" y="34863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1"/>
          <p:cNvSpPr/>
          <p:nvPr/>
        </p:nvSpPr>
        <p:spPr>
          <a:xfrm>
            <a:off x="6739111" y="43436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1"/>
          <p:cNvSpPr/>
          <p:nvPr/>
        </p:nvSpPr>
        <p:spPr>
          <a:xfrm>
            <a:off x="238190" y="4903488"/>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1"/>
          <p:cNvSpPr/>
          <p:nvPr/>
        </p:nvSpPr>
        <p:spPr>
          <a:xfrm flipH="1">
            <a:off x="7198" y="3830437"/>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1"/>
          <p:cNvSpPr/>
          <p:nvPr/>
        </p:nvSpPr>
        <p:spPr>
          <a:xfrm flipH="1">
            <a:off x="7198" y="4013370"/>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1"/>
          <p:cNvSpPr/>
          <p:nvPr/>
        </p:nvSpPr>
        <p:spPr>
          <a:xfrm flipH="1">
            <a:off x="-2815" y="4205496"/>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1"/>
          <p:cNvSpPr/>
          <p:nvPr/>
        </p:nvSpPr>
        <p:spPr>
          <a:xfrm>
            <a:off x="1887" y="13734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1"/>
          <p:cNvSpPr/>
          <p:nvPr/>
        </p:nvSpPr>
        <p:spPr>
          <a:xfrm>
            <a:off x="6990049" y="4630107"/>
            <a:ext cx="1352397" cy="52775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1"/>
          <p:cNvSpPr/>
          <p:nvPr/>
        </p:nvSpPr>
        <p:spPr>
          <a:xfrm>
            <a:off x="8551965" y="12098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1"/>
          <p:cNvSpPr/>
          <p:nvPr/>
        </p:nvSpPr>
        <p:spPr>
          <a:xfrm>
            <a:off x="8630415" y="12213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1"/>
          <p:cNvSpPr/>
          <p:nvPr/>
        </p:nvSpPr>
        <p:spPr>
          <a:xfrm>
            <a:off x="8587765" y="13004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1"/>
          <p:cNvSpPr/>
          <p:nvPr/>
        </p:nvSpPr>
        <p:spPr>
          <a:xfrm>
            <a:off x="8658840" y="13167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1"/>
          <p:cNvSpPr/>
          <p:nvPr/>
        </p:nvSpPr>
        <p:spPr>
          <a:xfrm>
            <a:off x="8630415" y="11319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1"/>
          <p:cNvSpPr/>
          <p:nvPr/>
        </p:nvSpPr>
        <p:spPr>
          <a:xfrm>
            <a:off x="8701465" y="12172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1"/>
          <p:cNvSpPr/>
          <p:nvPr/>
        </p:nvSpPr>
        <p:spPr>
          <a:xfrm>
            <a:off x="8701465" y="11319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1"/>
          <p:cNvSpPr/>
          <p:nvPr/>
        </p:nvSpPr>
        <p:spPr>
          <a:xfrm>
            <a:off x="8779365" y="11745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1"/>
          <p:cNvSpPr/>
          <p:nvPr/>
        </p:nvSpPr>
        <p:spPr>
          <a:xfrm>
            <a:off x="8744115" y="12850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1"/>
          <p:cNvSpPr/>
          <p:nvPr/>
        </p:nvSpPr>
        <p:spPr>
          <a:xfrm>
            <a:off x="4075636" y="477592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1"/>
          <p:cNvSpPr/>
          <p:nvPr/>
        </p:nvSpPr>
        <p:spPr>
          <a:xfrm>
            <a:off x="4210361" y="467362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1"/>
          <p:cNvSpPr/>
          <p:nvPr/>
        </p:nvSpPr>
        <p:spPr>
          <a:xfrm>
            <a:off x="4175136" y="476910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1"/>
          <p:cNvSpPr/>
          <p:nvPr/>
        </p:nvSpPr>
        <p:spPr>
          <a:xfrm>
            <a:off x="4132486" y="468382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1"/>
          <p:cNvSpPr/>
          <p:nvPr/>
        </p:nvSpPr>
        <p:spPr>
          <a:xfrm>
            <a:off x="5646360" y="46692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1"/>
          <p:cNvSpPr/>
          <p:nvPr/>
        </p:nvSpPr>
        <p:spPr>
          <a:xfrm>
            <a:off x="8445055" y="4679452"/>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1"/>
          <p:cNvSpPr/>
          <p:nvPr/>
        </p:nvSpPr>
        <p:spPr>
          <a:xfrm>
            <a:off x="513461" y="40560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1"/>
          <p:cNvSpPr/>
          <p:nvPr/>
        </p:nvSpPr>
        <p:spPr>
          <a:xfrm>
            <a:off x="591911" y="41054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1"/>
          <p:cNvSpPr/>
          <p:nvPr/>
        </p:nvSpPr>
        <p:spPr>
          <a:xfrm>
            <a:off x="584511" y="40133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1"/>
          <p:cNvSpPr/>
          <p:nvPr/>
        </p:nvSpPr>
        <p:spPr>
          <a:xfrm>
            <a:off x="350449" y="274572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1"/>
          <p:cNvSpPr/>
          <p:nvPr/>
        </p:nvSpPr>
        <p:spPr>
          <a:xfrm>
            <a:off x="421499" y="267635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1"/>
          <p:cNvSpPr/>
          <p:nvPr/>
        </p:nvSpPr>
        <p:spPr>
          <a:xfrm>
            <a:off x="414699" y="281295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1"/>
          <p:cNvSpPr/>
          <p:nvPr/>
        </p:nvSpPr>
        <p:spPr>
          <a:xfrm>
            <a:off x="492574" y="263882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1"/>
          <p:cNvSpPr/>
          <p:nvPr/>
        </p:nvSpPr>
        <p:spPr>
          <a:xfrm>
            <a:off x="343624" y="263557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1"/>
          <p:cNvSpPr/>
          <p:nvPr/>
        </p:nvSpPr>
        <p:spPr>
          <a:xfrm>
            <a:off x="478349" y="275992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1"/>
          <p:cNvSpPr/>
          <p:nvPr/>
        </p:nvSpPr>
        <p:spPr>
          <a:xfrm>
            <a:off x="428899" y="257517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1"/>
          <p:cNvSpPr/>
          <p:nvPr/>
        </p:nvSpPr>
        <p:spPr>
          <a:xfrm>
            <a:off x="4799386" y="4673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1"/>
          <p:cNvSpPr/>
          <p:nvPr/>
        </p:nvSpPr>
        <p:spPr>
          <a:xfrm>
            <a:off x="5070411" y="47432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1"/>
          <p:cNvSpPr/>
          <p:nvPr/>
        </p:nvSpPr>
        <p:spPr>
          <a:xfrm>
            <a:off x="131736" y="1126925"/>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1"/>
          <p:cNvSpPr/>
          <p:nvPr/>
        </p:nvSpPr>
        <p:spPr>
          <a:xfrm>
            <a:off x="174361" y="1204800"/>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1"/>
          <p:cNvSpPr txBox="1"/>
          <p:nvPr>
            <p:ph type="title"/>
          </p:nvPr>
        </p:nvSpPr>
        <p:spPr>
          <a:xfrm>
            <a:off x="1384920" y="1886599"/>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196" name="Google Shape;16196;p81"/>
          <p:cNvSpPr txBox="1"/>
          <p:nvPr>
            <p:ph idx="1" type="subTitle"/>
          </p:nvPr>
        </p:nvSpPr>
        <p:spPr>
          <a:xfrm>
            <a:off x="1177470" y="23122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97" name="Google Shape;16197;p81"/>
          <p:cNvSpPr txBox="1"/>
          <p:nvPr>
            <p:ph idx="2" type="title"/>
          </p:nvPr>
        </p:nvSpPr>
        <p:spPr>
          <a:xfrm>
            <a:off x="3767903" y="1886599"/>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198" name="Google Shape;16198;p81"/>
          <p:cNvSpPr txBox="1"/>
          <p:nvPr>
            <p:ph idx="3" type="subTitle"/>
          </p:nvPr>
        </p:nvSpPr>
        <p:spPr>
          <a:xfrm>
            <a:off x="3560453" y="2312223"/>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99" name="Google Shape;16199;p81"/>
          <p:cNvSpPr txBox="1"/>
          <p:nvPr>
            <p:ph idx="4" type="title"/>
          </p:nvPr>
        </p:nvSpPr>
        <p:spPr>
          <a:xfrm>
            <a:off x="1384920"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200" name="Google Shape;16200;p81"/>
          <p:cNvSpPr txBox="1"/>
          <p:nvPr>
            <p:ph idx="5" type="subTitle"/>
          </p:nvPr>
        </p:nvSpPr>
        <p:spPr>
          <a:xfrm>
            <a:off x="1177470"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01" name="Google Shape;16201;p81"/>
          <p:cNvSpPr txBox="1"/>
          <p:nvPr>
            <p:ph idx="6" type="title"/>
          </p:nvPr>
        </p:nvSpPr>
        <p:spPr>
          <a:xfrm>
            <a:off x="3767903"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202" name="Google Shape;16202;p81"/>
          <p:cNvSpPr txBox="1"/>
          <p:nvPr>
            <p:ph idx="7" type="subTitle"/>
          </p:nvPr>
        </p:nvSpPr>
        <p:spPr>
          <a:xfrm>
            <a:off x="3560453"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03" name="Google Shape;16203;p81"/>
          <p:cNvSpPr txBox="1"/>
          <p:nvPr>
            <p:ph idx="8" type="title"/>
          </p:nvPr>
        </p:nvSpPr>
        <p:spPr>
          <a:xfrm>
            <a:off x="6150886" y="1888524"/>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204" name="Google Shape;16204;p81"/>
          <p:cNvSpPr txBox="1"/>
          <p:nvPr>
            <p:ph idx="9" type="subTitle"/>
          </p:nvPr>
        </p:nvSpPr>
        <p:spPr>
          <a:xfrm>
            <a:off x="5943436" y="2314148"/>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05" name="Google Shape;16205;p81"/>
          <p:cNvSpPr txBox="1"/>
          <p:nvPr>
            <p:ph idx="13" type="title"/>
          </p:nvPr>
        </p:nvSpPr>
        <p:spPr>
          <a:xfrm>
            <a:off x="6150886" y="3500141"/>
            <a:ext cx="1605600" cy="424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400">
                <a:latin typeface="Nunito ExtraBold"/>
                <a:ea typeface="Nunito ExtraBold"/>
                <a:cs typeface="Nunito ExtraBold"/>
                <a:sym typeface="Nunito ExtraBold"/>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16206" name="Google Shape;16206;p81"/>
          <p:cNvSpPr txBox="1"/>
          <p:nvPr>
            <p:ph idx="14" type="subTitle"/>
          </p:nvPr>
        </p:nvSpPr>
        <p:spPr>
          <a:xfrm>
            <a:off x="5943436" y="3933300"/>
            <a:ext cx="20205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07" name="Google Shape;16207;p81"/>
          <p:cNvSpPr txBox="1"/>
          <p:nvPr>
            <p:ph idx="15"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6208" name="Shape 16208"/>
        <p:cNvGrpSpPr/>
        <p:nvPr/>
      </p:nvGrpSpPr>
      <p:grpSpPr>
        <a:xfrm>
          <a:off x="0" y="0"/>
          <a:ext cx="0" cy="0"/>
          <a:chOff x="0" y="0"/>
          <a:chExt cx="0" cy="0"/>
        </a:xfrm>
      </p:grpSpPr>
      <p:grpSp>
        <p:nvGrpSpPr>
          <p:cNvPr id="16209" name="Google Shape;16209;p82"/>
          <p:cNvGrpSpPr/>
          <p:nvPr/>
        </p:nvGrpSpPr>
        <p:grpSpPr>
          <a:xfrm>
            <a:off x="-18275" y="-52337"/>
            <a:ext cx="9191374" cy="5226625"/>
            <a:chOff x="-35391" y="-52337"/>
            <a:chExt cx="9191374" cy="5226625"/>
          </a:xfrm>
        </p:grpSpPr>
        <p:grpSp>
          <p:nvGrpSpPr>
            <p:cNvPr id="16210" name="Google Shape;16210;p82"/>
            <p:cNvGrpSpPr/>
            <p:nvPr/>
          </p:nvGrpSpPr>
          <p:grpSpPr>
            <a:xfrm>
              <a:off x="5178375" y="-45050"/>
              <a:ext cx="3977608" cy="5216450"/>
              <a:chOff x="5178375" y="-45050"/>
              <a:chExt cx="3977608" cy="5216450"/>
            </a:xfrm>
          </p:grpSpPr>
          <p:grpSp>
            <p:nvGrpSpPr>
              <p:cNvPr id="16211" name="Google Shape;16211;p82"/>
              <p:cNvGrpSpPr/>
              <p:nvPr/>
            </p:nvGrpSpPr>
            <p:grpSpPr>
              <a:xfrm>
                <a:off x="5178375" y="-45050"/>
                <a:ext cx="3977608" cy="5216450"/>
                <a:chOff x="5178375" y="-51179"/>
                <a:chExt cx="3977608" cy="5216450"/>
              </a:xfrm>
            </p:grpSpPr>
            <p:sp>
              <p:nvSpPr>
                <p:cNvPr id="16212" name="Google Shape;16212;p82"/>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2"/>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2"/>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2"/>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2"/>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2"/>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2"/>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2"/>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2"/>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2"/>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2"/>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2"/>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2"/>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2"/>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2"/>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2"/>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2"/>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2"/>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2"/>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2"/>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2"/>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2"/>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2"/>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2"/>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2"/>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2"/>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2"/>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2"/>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2"/>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2"/>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2"/>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2"/>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4" name="Google Shape;16244;p82"/>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2"/>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2"/>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2"/>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8" name="Google Shape;16248;p82"/>
            <p:cNvGrpSpPr/>
            <p:nvPr/>
          </p:nvGrpSpPr>
          <p:grpSpPr>
            <a:xfrm>
              <a:off x="-35391" y="-52337"/>
              <a:ext cx="5221525" cy="5226625"/>
              <a:chOff x="1190625" y="238125"/>
              <a:chExt cx="5221525" cy="5226625"/>
            </a:xfrm>
          </p:grpSpPr>
          <p:sp>
            <p:nvSpPr>
              <p:cNvPr id="16249" name="Google Shape;16249;p82"/>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2"/>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2"/>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2"/>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2"/>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2"/>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2"/>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2"/>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2"/>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2"/>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2"/>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2"/>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2"/>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2"/>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2"/>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2"/>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2"/>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2"/>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2"/>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2"/>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2"/>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2"/>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2"/>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2"/>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2"/>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2"/>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2"/>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2"/>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2"/>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2"/>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2"/>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2"/>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2"/>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2"/>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2"/>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2"/>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2"/>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2"/>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2"/>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2"/>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2"/>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290" name="Google Shape;16290;p82"/>
          <p:cNvSpPr txBox="1"/>
          <p:nvPr>
            <p:ph hasCustomPrompt="1" type="title"/>
          </p:nvPr>
        </p:nvSpPr>
        <p:spPr>
          <a:xfrm>
            <a:off x="2025900" y="53500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6291" name="Google Shape;16291;p82"/>
          <p:cNvSpPr txBox="1"/>
          <p:nvPr>
            <p:ph idx="1" type="subTitle"/>
          </p:nvPr>
        </p:nvSpPr>
        <p:spPr>
          <a:xfrm>
            <a:off x="2458200" y="132578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92" name="Google Shape;16292;p82"/>
          <p:cNvSpPr txBox="1"/>
          <p:nvPr>
            <p:ph hasCustomPrompt="1" idx="2" type="title"/>
          </p:nvPr>
        </p:nvSpPr>
        <p:spPr>
          <a:xfrm>
            <a:off x="2025900" y="199115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accent5"/>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6293" name="Google Shape;16293;p82"/>
          <p:cNvSpPr txBox="1"/>
          <p:nvPr>
            <p:ph idx="3" type="subTitle"/>
          </p:nvPr>
        </p:nvSpPr>
        <p:spPr>
          <a:xfrm>
            <a:off x="2458200" y="278193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94" name="Google Shape;16294;p82"/>
          <p:cNvSpPr txBox="1"/>
          <p:nvPr>
            <p:ph hasCustomPrompt="1" idx="4" type="title"/>
          </p:nvPr>
        </p:nvSpPr>
        <p:spPr>
          <a:xfrm>
            <a:off x="2025900" y="3447300"/>
            <a:ext cx="50922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6295" name="Google Shape;16295;p82"/>
          <p:cNvSpPr txBox="1"/>
          <p:nvPr>
            <p:ph idx="5" type="subTitle"/>
          </p:nvPr>
        </p:nvSpPr>
        <p:spPr>
          <a:xfrm>
            <a:off x="2458200" y="4238083"/>
            <a:ext cx="4227600" cy="445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96" name="Google Shape;16296;p82"/>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2"/>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2"/>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2"/>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2"/>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2"/>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2"/>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2"/>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2"/>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2"/>
          <p:cNvSpPr/>
          <p:nvPr/>
        </p:nvSpPr>
        <p:spPr>
          <a:xfrm>
            <a:off x="3648813" y="506401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2"/>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2"/>
          <p:cNvSpPr/>
          <p:nvPr/>
        </p:nvSpPr>
        <p:spPr>
          <a:xfrm>
            <a:off x="3642013" y="508381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2"/>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2"/>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2"/>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2"/>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2"/>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2"/>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2"/>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2"/>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2"/>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2"/>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2"/>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2"/>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2"/>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2"/>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2"/>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2"/>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2"/>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2"/>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2"/>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2"/>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2"/>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2"/>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2"/>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2"/>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2"/>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2"/>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2"/>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2"/>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2"/>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2"/>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2"/>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2"/>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2"/>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2"/>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2"/>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2"/>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2"/>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2"/>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2"/>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2"/>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2"/>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2"/>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2"/>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2"/>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2"/>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2"/>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2"/>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2"/>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2"/>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2"/>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2"/>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59" name="Google Shape;16359;p82"/>
          <p:cNvGrpSpPr/>
          <p:nvPr/>
        </p:nvGrpSpPr>
        <p:grpSpPr>
          <a:xfrm>
            <a:off x="6760903" y="4652644"/>
            <a:ext cx="170580" cy="285126"/>
            <a:chOff x="6760903" y="4652644"/>
            <a:chExt cx="170580" cy="285126"/>
          </a:xfrm>
        </p:grpSpPr>
        <p:sp>
          <p:nvSpPr>
            <p:cNvPr id="16360" name="Google Shape;16360;p82"/>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2"/>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2"/>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2"/>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2"/>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2"/>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2"/>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2"/>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2"/>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82"/>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70" name="Google Shape;16370;p82"/>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2"/>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2"/>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2"/>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2"/>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2"/>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2"/>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2"/>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2"/>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2"/>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2"/>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2"/>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2"/>
          <p:cNvSpPr/>
          <p:nvPr/>
        </p:nvSpPr>
        <p:spPr>
          <a:xfrm>
            <a:off x="628348" y="3155157"/>
            <a:ext cx="12299" cy="36875"/>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2"/>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2"/>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2"/>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2"/>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2"/>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2"/>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2"/>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2"/>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2"/>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2"/>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2"/>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2"/>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2"/>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2"/>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2"/>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2"/>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2"/>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2"/>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2"/>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2"/>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2"/>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2"/>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2"/>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2"/>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2"/>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2"/>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2"/>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2"/>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2"/>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2"/>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2"/>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2"/>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2"/>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2"/>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2"/>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2"/>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2"/>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2"/>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1" name="Google Shape;16421;p82"/>
          <p:cNvGrpSpPr/>
          <p:nvPr/>
        </p:nvGrpSpPr>
        <p:grpSpPr>
          <a:xfrm flipH="1">
            <a:off x="-3012" y="-4786"/>
            <a:ext cx="842950" cy="694375"/>
            <a:chOff x="5148450" y="1503825"/>
            <a:chExt cx="842950" cy="694375"/>
          </a:xfrm>
        </p:grpSpPr>
        <p:sp>
          <p:nvSpPr>
            <p:cNvPr id="16422" name="Google Shape;16422;p82"/>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2"/>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2"/>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2"/>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2"/>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2"/>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2"/>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2"/>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2"/>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2"/>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2"/>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2"/>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2"/>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2"/>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36" name="Google Shape;16436;p82"/>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2"/>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16438" name="Shape 16438"/>
        <p:cNvGrpSpPr/>
        <p:nvPr/>
      </p:nvGrpSpPr>
      <p:grpSpPr>
        <a:xfrm>
          <a:off x="0" y="0"/>
          <a:ext cx="0" cy="0"/>
          <a:chOff x="0" y="0"/>
          <a:chExt cx="0" cy="0"/>
        </a:xfrm>
      </p:grpSpPr>
      <p:grpSp>
        <p:nvGrpSpPr>
          <p:cNvPr id="16439" name="Google Shape;16439;p83"/>
          <p:cNvGrpSpPr/>
          <p:nvPr/>
        </p:nvGrpSpPr>
        <p:grpSpPr>
          <a:xfrm>
            <a:off x="-18275" y="-52337"/>
            <a:ext cx="9191374" cy="5226625"/>
            <a:chOff x="-35391" y="-52337"/>
            <a:chExt cx="9191374" cy="5226625"/>
          </a:xfrm>
        </p:grpSpPr>
        <p:grpSp>
          <p:nvGrpSpPr>
            <p:cNvPr id="16440" name="Google Shape;16440;p83"/>
            <p:cNvGrpSpPr/>
            <p:nvPr/>
          </p:nvGrpSpPr>
          <p:grpSpPr>
            <a:xfrm>
              <a:off x="5178375" y="-45050"/>
              <a:ext cx="3977608" cy="5216450"/>
              <a:chOff x="5178375" y="-45050"/>
              <a:chExt cx="3977608" cy="5216450"/>
            </a:xfrm>
          </p:grpSpPr>
          <p:grpSp>
            <p:nvGrpSpPr>
              <p:cNvPr id="16441" name="Google Shape;16441;p83"/>
              <p:cNvGrpSpPr/>
              <p:nvPr/>
            </p:nvGrpSpPr>
            <p:grpSpPr>
              <a:xfrm>
                <a:off x="5178375" y="-45050"/>
                <a:ext cx="3977608" cy="5216450"/>
                <a:chOff x="5178375" y="-51179"/>
                <a:chExt cx="3977608" cy="5216450"/>
              </a:xfrm>
            </p:grpSpPr>
            <p:sp>
              <p:nvSpPr>
                <p:cNvPr id="16442" name="Google Shape;16442;p83"/>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3"/>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3"/>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3"/>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3"/>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3"/>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3"/>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3"/>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3"/>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3"/>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3"/>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3"/>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3"/>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3"/>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3"/>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3"/>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3"/>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3"/>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3"/>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3"/>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3"/>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3"/>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3"/>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3"/>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3"/>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3"/>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3"/>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3"/>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3"/>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3"/>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3"/>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3"/>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74" name="Google Shape;16474;p83"/>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3"/>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3"/>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3"/>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8" name="Google Shape;16478;p83"/>
            <p:cNvGrpSpPr/>
            <p:nvPr/>
          </p:nvGrpSpPr>
          <p:grpSpPr>
            <a:xfrm>
              <a:off x="-35391" y="-52337"/>
              <a:ext cx="5221525" cy="5226625"/>
              <a:chOff x="1190625" y="238125"/>
              <a:chExt cx="5221525" cy="5226625"/>
            </a:xfrm>
          </p:grpSpPr>
          <p:sp>
            <p:nvSpPr>
              <p:cNvPr id="16479" name="Google Shape;16479;p83"/>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3"/>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3"/>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3"/>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3"/>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3"/>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3"/>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3"/>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3"/>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3"/>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3"/>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3"/>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3"/>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3"/>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3"/>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3"/>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3"/>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3"/>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3"/>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3"/>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3"/>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3"/>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3"/>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3"/>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3"/>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3"/>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3"/>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3"/>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3"/>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3"/>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3"/>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3"/>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3"/>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3"/>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3"/>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3"/>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3"/>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3"/>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3"/>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3"/>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3"/>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520" name="Google Shape;16520;p83"/>
          <p:cNvSpPr txBox="1"/>
          <p:nvPr>
            <p:ph idx="1" type="subTitle"/>
          </p:nvPr>
        </p:nvSpPr>
        <p:spPr>
          <a:xfrm>
            <a:off x="1138520"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521" name="Google Shape;16521;p83"/>
          <p:cNvSpPr txBox="1"/>
          <p:nvPr>
            <p:ph idx="2" type="subTitle"/>
          </p:nvPr>
        </p:nvSpPr>
        <p:spPr>
          <a:xfrm>
            <a:off x="3564836"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522" name="Google Shape;16522;p83"/>
          <p:cNvSpPr txBox="1"/>
          <p:nvPr>
            <p:ph idx="3" type="subTitle"/>
          </p:nvPr>
        </p:nvSpPr>
        <p:spPr>
          <a:xfrm>
            <a:off x="5991120" y="3912423"/>
            <a:ext cx="2020500" cy="481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523" name="Google Shape;16523;p83"/>
          <p:cNvSpPr/>
          <p:nvPr/>
        </p:nvSpPr>
        <p:spPr>
          <a:xfrm>
            <a:off x="1967276" y="4710725"/>
            <a:ext cx="1140907" cy="445188"/>
          </a:xfrm>
          <a:custGeom>
            <a:rect b="b" l="l" r="r" t="t"/>
            <a:pathLst>
              <a:path extrusionOk="0" h="15528" w="39791">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3"/>
          <p:cNvSpPr/>
          <p:nvPr/>
        </p:nvSpPr>
        <p:spPr>
          <a:xfrm>
            <a:off x="5454451" y="4713799"/>
            <a:ext cx="1100989" cy="419949"/>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3"/>
          <p:cNvSpPr/>
          <p:nvPr/>
        </p:nvSpPr>
        <p:spPr>
          <a:xfrm>
            <a:off x="5620630" y="4855573"/>
            <a:ext cx="737883" cy="278174"/>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3"/>
          <p:cNvSpPr/>
          <p:nvPr/>
        </p:nvSpPr>
        <p:spPr>
          <a:xfrm>
            <a:off x="5797632" y="5001285"/>
            <a:ext cx="353166" cy="129147"/>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3"/>
          <p:cNvSpPr/>
          <p:nvPr/>
        </p:nvSpPr>
        <p:spPr>
          <a:xfrm>
            <a:off x="3520913" y="480506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3"/>
          <p:cNvSpPr/>
          <p:nvPr/>
        </p:nvSpPr>
        <p:spPr>
          <a:xfrm>
            <a:off x="3585163" y="493101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3"/>
          <p:cNvSpPr/>
          <p:nvPr/>
        </p:nvSpPr>
        <p:spPr>
          <a:xfrm>
            <a:off x="3670438" y="483156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3"/>
          <p:cNvSpPr/>
          <p:nvPr/>
        </p:nvSpPr>
        <p:spPr>
          <a:xfrm>
            <a:off x="3435638" y="492746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3"/>
          <p:cNvSpPr/>
          <p:nvPr/>
        </p:nvSpPr>
        <p:spPr>
          <a:xfrm>
            <a:off x="3520913" y="503376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3"/>
          <p:cNvSpPr/>
          <p:nvPr/>
        </p:nvSpPr>
        <p:spPr>
          <a:xfrm>
            <a:off x="3648813" y="506401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3"/>
          <p:cNvSpPr/>
          <p:nvPr/>
        </p:nvSpPr>
        <p:spPr>
          <a:xfrm>
            <a:off x="3741488" y="494848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3"/>
          <p:cNvSpPr/>
          <p:nvPr/>
        </p:nvSpPr>
        <p:spPr>
          <a:xfrm>
            <a:off x="3642013" y="508381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3"/>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3"/>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3"/>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3"/>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3"/>
          <p:cNvSpPr/>
          <p:nvPr/>
        </p:nvSpPr>
        <p:spPr>
          <a:xfrm>
            <a:off x="3461630" y="270227"/>
            <a:ext cx="130049" cy="141107"/>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3"/>
          <p:cNvSpPr/>
          <p:nvPr/>
        </p:nvSpPr>
        <p:spPr>
          <a:xfrm>
            <a:off x="3476949" y="52926"/>
            <a:ext cx="130049" cy="131101"/>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3"/>
          <p:cNvSpPr/>
          <p:nvPr/>
        </p:nvSpPr>
        <p:spPr>
          <a:xfrm>
            <a:off x="3285001" y="160242"/>
            <a:ext cx="122687" cy="138032"/>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3"/>
          <p:cNvSpPr/>
          <p:nvPr/>
        </p:nvSpPr>
        <p:spPr>
          <a:xfrm>
            <a:off x="8542865"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3"/>
          <p:cNvSpPr/>
          <p:nvPr/>
        </p:nvSpPr>
        <p:spPr>
          <a:xfrm>
            <a:off x="8011175" y="46788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3"/>
          <p:cNvSpPr/>
          <p:nvPr/>
        </p:nvSpPr>
        <p:spPr>
          <a:xfrm flipH="1" rot="10800000">
            <a:off x="5188413" y="47983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3"/>
          <p:cNvSpPr/>
          <p:nvPr/>
        </p:nvSpPr>
        <p:spPr>
          <a:xfrm flipH="1" rot="10800000">
            <a:off x="5209438" y="49262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3"/>
          <p:cNvSpPr/>
          <p:nvPr/>
        </p:nvSpPr>
        <p:spPr>
          <a:xfrm flipH="1" rot="10800000">
            <a:off x="5088938" y="489096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3"/>
          <p:cNvSpPr/>
          <p:nvPr/>
        </p:nvSpPr>
        <p:spPr>
          <a:xfrm flipH="1" rot="10800000">
            <a:off x="5131563" y="501148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3"/>
          <p:cNvSpPr/>
          <p:nvPr/>
        </p:nvSpPr>
        <p:spPr>
          <a:xfrm>
            <a:off x="182122" y="8548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3"/>
          <p:cNvSpPr/>
          <p:nvPr/>
        </p:nvSpPr>
        <p:spPr>
          <a:xfrm>
            <a:off x="253172" y="7855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3"/>
          <p:cNvSpPr/>
          <p:nvPr/>
        </p:nvSpPr>
        <p:spPr>
          <a:xfrm>
            <a:off x="246372" y="9221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3"/>
          <p:cNvSpPr/>
          <p:nvPr/>
        </p:nvSpPr>
        <p:spPr>
          <a:xfrm>
            <a:off x="324247" y="7479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3"/>
          <p:cNvSpPr/>
          <p:nvPr/>
        </p:nvSpPr>
        <p:spPr>
          <a:xfrm>
            <a:off x="175297" y="7447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3"/>
          <p:cNvSpPr/>
          <p:nvPr/>
        </p:nvSpPr>
        <p:spPr>
          <a:xfrm>
            <a:off x="310022" y="8690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3"/>
          <p:cNvSpPr/>
          <p:nvPr/>
        </p:nvSpPr>
        <p:spPr>
          <a:xfrm>
            <a:off x="260572" y="6843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3"/>
          <p:cNvSpPr/>
          <p:nvPr/>
        </p:nvSpPr>
        <p:spPr>
          <a:xfrm>
            <a:off x="2074488" y="78213"/>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3"/>
          <p:cNvSpPr/>
          <p:nvPr/>
        </p:nvSpPr>
        <p:spPr>
          <a:xfrm>
            <a:off x="2067113" y="177713"/>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3"/>
          <p:cNvSpPr/>
          <p:nvPr/>
        </p:nvSpPr>
        <p:spPr>
          <a:xfrm>
            <a:off x="2152388" y="227738"/>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3"/>
          <p:cNvSpPr/>
          <p:nvPr/>
        </p:nvSpPr>
        <p:spPr>
          <a:xfrm>
            <a:off x="2145563" y="156663"/>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3"/>
          <p:cNvSpPr/>
          <p:nvPr/>
        </p:nvSpPr>
        <p:spPr>
          <a:xfrm>
            <a:off x="2109738" y="193763"/>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3"/>
          <p:cNvSpPr/>
          <p:nvPr/>
        </p:nvSpPr>
        <p:spPr>
          <a:xfrm>
            <a:off x="2166588" y="185088"/>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3"/>
          <p:cNvSpPr/>
          <p:nvPr/>
        </p:nvSpPr>
        <p:spPr>
          <a:xfrm>
            <a:off x="2152388" y="185088"/>
            <a:ext cx="14225" cy="6850"/>
          </a:xfrm>
          <a:custGeom>
            <a:rect b="b" l="l" r="r" t="t"/>
            <a:pathLst>
              <a:path extrusionOk="0" h="274" w="569">
                <a:moveTo>
                  <a:pt x="296" y="1"/>
                </a:moveTo>
                <a:lnTo>
                  <a:pt x="0" y="274"/>
                </a:lnTo>
                <a:cubicBezTo>
                  <a:pt x="296" y="274"/>
                  <a:pt x="296" y="274"/>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3"/>
          <p:cNvSpPr/>
          <p:nvPr/>
        </p:nvSpPr>
        <p:spPr>
          <a:xfrm>
            <a:off x="2173988" y="177713"/>
            <a:ext cx="6850" cy="7400"/>
          </a:xfrm>
          <a:custGeom>
            <a:rect b="b" l="l" r="r" t="t"/>
            <a:pathLst>
              <a:path extrusionOk="0" h="296" w="274">
                <a:moveTo>
                  <a:pt x="0" y="0"/>
                </a:moveTo>
                <a:lnTo>
                  <a:pt x="0" y="296"/>
                </a:lnTo>
                <a:cubicBezTo>
                  <a:pt x="273" y="296"/>
                  <a:pt x="273" y="296"/>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3"/>
          <p:cNvSpPr/>
          <p:nvPr/>
        </p:nvSpPr>
        <p:spPr>
          <a:xfrm flipH="1">
            <a:off x="8760250" y="419488"/>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3"/>
          <p:cNvSpPr/>
          <p:nvPr/>
        </p:nvSpPr>
        <p:spPr>
          <a:xfrm>
            <a:off x="961663" y="7417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3"/>
          <p:cNvSpPr/>
          <p:nvPr/>
        </p:nvSpPr>
        <p:spPr>
          <a:xfrm>
            <a:off x="1113176" y="20958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3"/>
          <p:cNvSpPr/>
          <p:nvPr/>
        </p:nvSpPr>
        <p:spPr>
          <a:xfrm>
            <a:off x="1274557" y="34545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3"/>
          <p:cNvSpPr/>
          <p:nvPr/>
        </p:nvSpPr>
        <p:spPr>
          <a:xfrm>
            <a:off x="700" y="10208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3"/>
          <p:cNvSpPr/>
          <p:nvPr/>
        </p:nvSpPr>
        <p:spPr>
          <a:xfrm>
            <a:off x="2663925" y="30139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3"/>
          <p:cNvSpPr/>
          <p:nvPr/>
        </p:nvSpPr>
        <p:spPr>
          <a:xfrm>
            <a:off x="2657100" y="30184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3"/>
          <p:cNvSpPr/>
          <p:nvPr/>
        </p:nvSpPr>
        <p:spPr>
          <a:xfrm flipH="1">
            <a:off x="7124480" y="-7263"/>
            <a:ext cx="1305145" cy="508597"/>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3"/>
          <p:cNvSpPr/>
          <p:nvPr/>
        </p:nvSpPr>
        <p:spPr>
          <a:xfrm flipH="1">
            <a:off x="8966325" y="17683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3"/>
          <p:cNvSpPr/>
          <p:nvPr/>
        </p:nvSpPr>
        <p:spPr>
          <a:xfrm flipH="1">
            <a:off x="8824200" y="18696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3"/>
          <p:cNvSpPr/>
          <p:nvPr/>
        </p:nvSpPr>
        <p:spPr>
          <a:xfrm flipH="1">
            <a:off x="8824200" y="16193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3"/>
          <p:cNvSpPr/>
          <p:nvPr/>
        </p:nvSpPr>
        <p:spPr>
          <a:xfrm flipH="1">
            <a:off x="8674675" y="17683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3"/>
          <p:cNvSpPr/>
          <p:nvPr/>
        </p:nvSpPr>
        <p:spPr>
          <a:xfrm>
            <a:off x="24922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3"/>
          <p:cNvSpPr/>
          <p:nvPr/>
        </p:nvSpPr>
        <p:spPr>
          <a:xfrm>
            <a:off x="5923700" y="220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3"/>
          <p:cNvSpPr/>
          <p:nvPr/>
        </p:nvSpPr>
        <p:spPr>
          <a:xfrm>
            <a:off x="5774750"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3"/>
          <p:cNvSpPr/>
          <p:nvPr/>
        </p:nvSpPr>
        <p:spPr>
          <a:xfrm>
            <a:off x="5838425"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3"/>
          <p:cNvSpPr/>
          <p:nvPr/>
        </p:nvSpPr>
        <p:spPr>
          <a:xfrm>
            <a:off x="5860025"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3"/>
          <p:cNvSpPr/>
          <p:nvPr/>
        </p:nvSpPr>
        <p:spPr>
          <a:xfrm>
            <a:off x="6709425" y="255188"/>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3"/>
          <p:cNvSpPr/>
          <p:nvPr/>
        </p:nvSpPr>
        <p:spPr>
          <a:xfrm>
            <a:off x="6879975" y="399343"/>
            <a:ext cx="80337" cy="99336"/>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3"/>
          <p:cNvSpPr/>
          <p:nvPr/>
        </p:nvSpPr>
        <p:spPr>
          <a:xfrm>
            <a:off x="6942535" y="203946"/>
            <a:ext cx="79587" cy="99336"/>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3"/>
          <p:cNvSpPr/>
          <p:nvPr/>
        </p:nvSpPr>
        <p:spPr>
          <a:xfrm>
            <a:off x="6737850" y="319413"/>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3"/>
          <p:cNvSpPr/>
          <p:nvPr/>
        </p:nvSpPr>
        <p:spPr>
          <a:xfrm>
            <a:off x="6907005" y="429873"/>
            <a:ext cx="26310" cy="44090"/>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3"/>
          <p:cNvSpPr/>
          <p:nvPr/>
        </p:nvSpPr>
        <p:spPr>
          <a:xfrm>
            <a:off x="6960284" y="230351"/>
            <a:ext cx="35560" cy="48184"/>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6" name="Google Shape;16586;p83"/>
          <p:cNvGrpSpPr/>
          <p:nvPr/>
        </p:nvGrpSpPr>
        <p:grpSpPr>
          <a:xfrm>
            <a:off x="6760903" y="4652644"/>
            <a:ext cx="170580" cy="285126"/>
            <a:chOff x="6760903" y="4652644"/>
            <a:chExt cx="170580" cy="285126"/>
          </a:xfrm>
        </p:grpSpPr>
        <p:sp>
          <p:nvSpPr>
            <p:cNvPr id="16587" name="Google Shape;16587;p83"/>
            <p:cNvSpPr/>
            <p:nvPr/>
          </p:nvSpPr>
          <p:spPr>
            <a:xfrm>
              <a:off x="6769093" y="4652644"/>
              <a:ext cx="162390" cy="285126"/>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3"/>
            <p:cNvSpPr/>
            <p:nvPr/>
          </p:nvSpPr>
          <p:spPr>
            <a:xfrm>
              <a:off x="6854352" y="4832035"/>
              <a:ext cx="43020" cy="5483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3"/>
            <p:cNvSpPr/>
            <p:nvPr/>
          </p:nvSpPr>
          <p:spPr>
            <a:xfrm>
              <a:off x="6777943" y="4678562"/>
              <a:ext cx="17100" cy="34137"/>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3"/>
            <p:cNvSpPr/>
            <p:nvPr/>
          </p:nvSpPr>
          <p:spPr>
            <a:xfrm>
              <a:off x="6760903" y="4849105"/>
              <a:ext cx="25260" cy="25258"/>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3"/>
            <p:cNvSpPr/>
            <p:nvPr/>
          </p:nvSpPr>
          <p:spPr>
            <a:xfrm>
              <a:off x="6820243" y="4720860"/>
              <a:ext cx="17100" cy="17069"/>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3"/>
            <p:cNvSpPr/>
            <p:nvPr/>
          </p:nvSpPr>
          <p:spPr>
            <a:xfrm>
              <a:off x="6803203" y="4703791"/>
              <a:ext cx="8880" cy="8909"/>
            </a:xfrm>
            <a:custGeom>
              <a:rect b="b" l="l" r="r" t="t"/>
              <a:pathLst>
                <a:path extrusionOk="0" h="297" w="296">
                  <a:moveTo>
                    <a:pt x="0" y="1"/>
                  </a:moveTo>
                  <a:cubicBezTo>
                    <a:pt x="0" y="1"/>
                    <a:pt x="0" y="296"/>
                    <a:pt x="296" y="296"/>
                  </a:cubicBezTo>
                  <a:cubicBezTo>
                    <a:pt x="296" y="296"/>
                    <a:pt x="2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3"/>
            <p:cNvSpPr/>
            <p:nvPr/>
          </p:nvSpPr>
          <p:spPr>
            <a:xfrm>
              <a:off x="6786133" y="4849105"/>
              <a:ext cx="8910" cy="8219"/>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3"/>
            <p:cNvSpPr/>
            <p:nvPr/>
          </p:nvSpPr>
          <p:spPr>
            <a:xfrm>
              <a:off x="6777943" y="4840225"/>
              <a:ext cx="30" cy="8909"/>
            </a:xfrm>
            <a:custGeom>
              <a:rect b="b" l="l" r="r" t="t"/>
              <a:pathLst>
                <a:path extrusionOk="0" h="297" w="1">
                  <a:moveTo>
                    <a:pt x="1" y="1"/>
                  </a:moveTo>
                  <a:lnTo>
                    <a:pt x="1" y="2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3"/>
            <p:cNvSpPr/>
            <p:nvPr/>
          </p:nvSpPr>
          <p:spPr>
            <a:xfrm>
              <a:off x="6803203" y="4695602"/>
              <a:ext cx="30" cy="8219"/>
            </a:xfrm>
            <a:custGeom>
              <a:rect b="b" l="l" r="r" t="t"/>
              <a:pathLst>
                <a:path extrusionOk="0" h="274" w="1">
                  <a:moveTo>
                    <a:pt x="0" y="27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3"/>
            <p:cNvSpPr/>
            <p:nvPr/>
          </p:nvSpPr>
          <p:spPr>
            <a:xfrm>
              <a:off x="6795013" y="4686752"/>
              <a:ext cx="8220" cy="8879"/>
            </a:xfrm>
            <a:custGeom>
              <a:rect b="b" l="l" r="r" t="t"/>
              <a:pathLst>
                <a:path extrusionOk="0" h="296" w="274">
                  <a:moveTo>
                    <a:pt x="0" y="0"/>
                  </a:moveTo>
                  <a:cubicBezTo>
                    <a:pt x="0" y="296"/>
                    <a:pt x="0" y="296"/>
                    <a:pt x="273" y="296"/>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7" name="Google Shape;16597;p83"/>
          <p:cNvSpPr/>
          <p:nvPr/>
        </p:nvSpPr>
        <p:spPr>
          <a:xfrm flipH="1" rot="10800000">
            <a:off x="8562575" y="1069588"/>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3"/>
          <p:cNvSpPr/>
          <p:nvPr/>
        </p:nvSpPr>
        <p:spPr>
          <a:xfrm flipH="1" rot="10800000">
            <a:off x="8583600" y="1197488"/>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3"/>
          <p:cNvSpPr/>
          <p:nvPr/>
        </p:nvSpPr>
        <p:spPr>
          <a:xfrm flipH="1" rot="10800000">
            <a:off x="8463100" y="1162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3"/>
          <p:cNvSpPr/>
          <p:nvPr/>
        </p:nvSpPr>
        <p:spPr>
          <a:xfrm flipH="1" rot="10800000">
            <a:off x="8505725" y="1282763"/>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3"/>
          <p:cNvSpPr/>
          <p:nvPr/>
        </p:nvSpPr>
        <p:spPr>
          <a:xfrm>
            <a:off x="7026025" y="50223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3"/>
          <p:cNvSpPr/>
          <p:nvPr/>
        </p:nvSpPr>
        <p:spPr>
          <a:xfrm>
            <a:off x="7160750" y="4920075"/>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3"/>
          <p:cNvSpPr/>
          <p:nvPr/>
        </p:nvSpPr>
        <p:spPr>
          <a:xfrm>
            <a:off x="7125525" y="50155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3"/>
          <p:cNvSpPr/>
          <p:nvPr/>
        </p:nvSpPr>
        <p:spPr>
          <a:xfrm>
            <a:off x="7082875" y="49302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3"/>
          <p:cNvSpPr/>
          <p:nvPr/>
        </p:nvSpPr>
        <p:spPr>
          <a:xfrm>
            <a:off x="523642" y="2914143"/>
            <a:ext cx="80148" cy="77555"/>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3"/>
          <p:cNvSpPr/>
          <p:nvPr/>
        </p:nvSpPr>
        <p:spPr>
          <a:xfrm>
            <a:off x="579194" y="3023042"/>
            <a:ext cx="91929" cy="65991"/>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3"/>
          <p:cNvSpPr/>
          <p:nvPr/>
        </p:nvSpPr>
        <p:spPr>
          <a:xfrm>
            <a:off x="449911" y="3019973"/>
            <a:ext cx="73750" cy="7375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3"/>
          <p:cNvSpPr/>
          <p:nvPr/>
        </p:nvSpPr>
        <p:spPr>
          <a:xfrm>
            <a:off x="523642" y="3111883"/>
            <a:ext cx="67849" cy="67871"/>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3"/>
          <p:cNvSpPr/>
          <p:nvPr/>
        </p:nvSpPr>
        <p:spPr>
          <a:xfrm>
            <a:off x="539175" y="22351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3"/>
          <p:cNvSpPr/>
          <p:nvPr/>
        </p:nvSpPr>
        <p:spPr>
          <a:xfrm>
            <a:off x="539163" y="14269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3"/>
          <p:cNvSpPr/>
          <p:nvPr/>
        </p:nvSpPr>
        <p:spPr>
          <a:xfrm>
            <a:off x="393650" y="18396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3"/>
          <p:cNvSpPr/>
          <p:nvPr/>
        </p:nvSpPr>
        <p:spPr>
          <a:xfrm>
            <a:off x="397050" y="254700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3"/>
          <p:cNvSpPr/>
          <p:nvPr/>
        </p:nvSpPr>
        <p:spPr>
          <a:xfrm>
            <a:off x="4146854" y="4721771"/>
            <a:ext cx="678442" cy="419948"/>
          </a:xfrm>
          <a:custGeom>
            <a:rect b="b" l="l" r="r" t="t"/>
            <a:pathLst>
              <a:path extrusionOk="0" h="13372" w="21603">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3"/>
          <p:cNvSpPr/>
          <p:nvPr/>
        </p:nvSpPr>
        <p:spPr>
          <a:xfrm flipH="1">
            <a:off x="8879250" y="33448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3"/>
          <p:cNvSpPr/>
          <p:nvPr/>
        </p:nvSpPr>
        <p:spPr>
          <a:xfrm flipH="1">
            <a:off x="8708700" y="33090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3"/>
          <p:cNvSpPr/>
          <p:nvPr/>
        </p:nvSpPr>
        <p:spPr>
          <a:xfrm flipH="1">
            <a:off x="8730300" y="34653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3"/>
          <p:cNvSpPr/>
          <p:nvPr/>
        </p:nvSpPr>
        <p:spPr>
          <a:xfrm flipH="1">
            <a:off x="8566575" y="34016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3"/>
          <p:cNvSpPr/>
          <p:nvPr/>
        </p:nvSpPr>
        <p:spPr>
          <a:xfrm>
            <a:off x="8739413" y="2461550"/>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3"/>
          <p:cNvSpPr/>
          <p:nvPr/>
        </p:nvSpPr>
        <p:spPr>
          <a:xfrm flipH="1" rot="10800000">
            <a:off x="6353113" y="12086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3"/>
          <p:cNvSpPr/>
          <p:nvPr/>
        </p:nvSpPr>
        <p:spPr>
          <a:xfrm flipH="1" rot="10800000">
            <a:off x="6374138" y="24876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3"/>
          <p:cNvSpPr/>
          <p:nvPr/>
        </p:nvSpPr>
        <p:spPr>
          <a:xfrm flipH="1" rot="10800000">
            <a:off x="6253638" y="213513"/>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3"/>
          <p:cNvSpPr/>
          <p:nvPr/>
        </p:nvSpPr>
        <p:spPr>
          <a:xfrm flipH="1" rot="10800000">
            <a:off x="6296263" y="3340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3"/>
          <p:cNvSpPr/>
          <p:nvPr/>
        </p:nvSpPr>
        <p:spPr>
          <a:xfrm>
            <a:off x="0" y="4249850"/>
            <a:ext cx="458750" cy="889600"/>
          </a:xfrm>
          <a:custGeom>
            <a:rect b="b" l="l" r="r" t="t"/>
            <a:pathLst>
              <a:path extrusionOk="0" h="35584" w="1835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3"/>
          <p:cNvSpPr/>
          <p:nvPr/>
        </p:nvSpPr>
        <p:spPr>
          <a:xfrm>
            <a:off x="686125" y="4883955"/>
            <a:ext cx="47670" cy="4690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3"/>
          <p:cNvSpPr/>
          <p:nvPr/>
        </p:nvSpPr>
        <p:spPr>
          <a:xfrm>
            <a:off x="790444" y="4949711"/>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3"/>
          <p:cNvSpPr/>
          <p:nvPr/>
        </p:nvSpPr>
        <p:spPr>
          <a:xfrm>
            <a:off x="780604" y="4827241"/>
            <a:ext cx="37830" cy="4690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3"/>
          <p:cNvSpPr/>
          <p:nvPr/>
        </p:nvSpPr>
        <p:spPr>
          <a:xfrm>
            <a:off x="2331844" y="300286"/>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3"/>
          <p:cNvSpPr/>
          <p:nvPr/>
        </p:nvSpPr>
        <p:spPr>
          <a:xfrm>
            <a:off x="430550" y="3912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3"/>
          <p:cNvSpPr/>
          <p:nvPr/>
        </p:nvSpPr>
        <p:spPr>
          <a:xfrm>
            <a:off x="501600" y="3997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3"/>
          <p:cNvSpPr/>
          <p:nvPr/>
        </p:nvSpPr>
        <p:spPr>
          <a:xfrm>
            <a:off x="565850" y="4082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3"/>
          <p:cNvSpPr/>
          <p:nvPr/>
        </p:nvSpPr>
        <p:spPr>
          <a:xfrm>
            <a:off x="7327224" y="4607469"/>
            <a:ext cx="486555" cy="54651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3"/>
          <p:cNvSpPr/>
          <p:nvPr/>
        </p:nvSpPr>
        <p:spPr>
          <a:xfrm>
            <a:off x="8488404" y="2279538"/>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3"/>
          <p:cNvSpPr/>
          <p:nvPr/>
        </p:nvSpPr>
        <p:spPr>
          <a:xfrm>
            <a:off x="8566854" y="2291088"/>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3"/>
          <p:cNvSpPr/>
          <p:nvPr/>
        </p:nvSpPr>
        <p:spPr>
          <a:xfrm>
            <a:off x="8524204" y="2370188"/>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3"/>
          <p:cNvSpPr/>
          <p:nvPr/>
        </p:nvSpPr>
        <p:spPr>
          <a:xfrm>
            <a:off x="8595279" y="2386413"/>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3"/>
          <p:cNvSpPr/>
          <p:nvPr/>
        </p:nvSpPr>
        <p:spPr>
          <a:xfrm>
            <a:off x="8566854" y="2201663"/>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3"/>
          <p:cNvSpPr/>
          <p:nvPr/>
        </p:nvSpPr>
        <p:spPr>
          <a:xfrm>
            <a:off x="8637904" y="2286938"/>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3"/>
          <p:cNvSpPr/>
          <p:nvPr/>
        </p:nvSpPr>
        <p:spPr>
          <a:xfrm>
            <a:off x="8637904" y="2201663"/>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3"/>
          <p:cNvSpPr/>
          <p:nvPr/>
        </p:nvSpPr>
        <p:spPr>
          <a:xfrm>
            <a:off x="8715804" y="2244288"/>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3"/>
          <p:cNvSpPr/>
          <p:nvPr/>
        </p:nvSpPr>
        <p:spPr>
          <a:xfrm>
            <a:off x="8680554" y="2354713"/>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3"/>
          <p:cNvSpPr/>
          <p:nvPr/>
        </p:nvSpPr>
        <p:spPr>
          <a:xfrm>
            <a:off x="8693975" y="8837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3"/>
          <p:cNvSpPr/>
          <p:nvPr/>
        </p:nvSpPr>
        <p:spPr>
          <a:xfrm>
            <a:off x="8591563" y="3993663"/>
            <a:ext cx="127950" cy="206375"/>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3"/>
          <p:cNvSpPr/>
          <p:nvPr/>
        </p:nvSpPr>
        <p:spPr>
          <a:xfrm>
            <a:off x="8619988" y="4057888"/>
            <a:ext cx="64275" cy="85300"/>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3"/>
          <p:cNvSpPr/>
          <p:nvPr/>
        </p:nvSpPr>
        <p:spPr>
          <a:xfrm>
            <a:off x="8822088" y="5930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3"/>
          <p:cNvSpPr/>
          <p:nvPr/>
        </p:nvSpPr>
        <p:spPr>
          <a:xfrm>
            <a:off x="8505388" y="254817"/>
            <a:ext cx="67029" cy="67029"/>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3"/>
          <p:cNvSpPr/>
          <p:nvPr/>
        </p:nvSpPr>
        <p:spPr>
          <a:xfrm flipH="1">
            <a:off x="3719638" y="3516"/>
            <a:ext cx="2080350" cy="261275"/>
          </a:xfrm>
          <a:custGeom>
            <a:rect b="b" l="l" r="r" t="t"/>
            <a:pathLst>
              <a:path extrusionOk="0" h="10451" w="83214">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47" name="Google Shape;16647;p83"/>
          <p:cNvGrpSpPr/>
          <p:nvPr/>
        </p:nvGrpSpPr>
        <p:grpSpPr>
          <a:xfrm flipH="1">
            <a:off x="-3012" y="-4786"/>
            <a:ext cx="842950" cy="694375"/>
            <a:chOff x="5148450" y="1503825"/>
            <a:chExt cx="842950" cy="694375"/>
          </a:xfrm>
        </p:grpSpPr>
        <p:sp>
          <p:nvSpPr>
            <p:cNvPr id="16648" name="Google Shape;16648;p83"/>
            <p:cNvSpPr/>
            <p:nvPr/>
          </p:nvSpPr>
          <p:spPr>
            <a:xfrm>
              <a:off x="5269675" y="1503825"/>
              <a:ext cx="721725" cy="656025"/>
            </a:xfrm>
            <a:custGeom>
              <a:rect b="b" l="l" r="r" t="t"/>
              <a:pathLst>
                <a:path extrusionOk="0" h="26241" w="28869">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3"/>
            <p:cNvSpPr/>
            <p:nvPr/>
          </p:nvSpPr>
          <p:spPr>
            <a:xfrm>
              <a:off x="5980350" y="1625050"/>
              <a:ext cx="11050" cy="16775"/>
            </a:xfrm>
            <a:custGeom>
              <a:rect b="b" l="l" r="r" t="t"/>
              <a:pathLst>
                <a:path extrusionOk="0" h="671" w="442">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3"/>
            <p:cNvSpPr/>
            <p:nvPr/>
          </p:nvSpPr>
          <p:spPr>
            <a:xfrm>
              <a:off x="5986100" y="1851200"/>
              <a:ext cx="5300" cy="5325"/>
            </a:xfrm>
            <a:custGeom>
              <a:rect b="b" l="l" r="r" t="t"/>
              <a:pathLst>
                <a:path extrusionOk="0" h="213" w="212">
                  <a:moveTo>
                    <a:pt x="212" y="1"/>
                  </a:moveTo>
                  <a:cubicBezTo>
                    <a:pt x="0" y="1"/>
                    <a:pt x="212" y="213"/>
                    <a:pt x="212" y="213"/>
                  </a:cubicBezTo>
                  <a:lnTo>
                    <a:pt x="212"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3"/>
            <p:cNvSpPr/>
            <p:nvPr/>
          </p:nvSpPr>
          <p:spPr>
            <a:xfrm>
              <a:off x="5148450" y="1763050"/>
              <a:ext cx="198400" cy="435150"/>
            </a:xfrm>
            <a:custGeom>
              <a:rect b="b" l="l" r="r" t="t"/>
              <a:pathLst>
                <a:path extrusionOk="0" h="17406" w="7936">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3"/>
            <p:cNvSpPr/>
            <p:nvPr/>
          </p:nvSpPr>
          <p:spPr>
            <a:xfrm>
              <a:off x="5269675" y="1834450"/>
              <a:ext cx="38400" cy="71900"/>
            </a:xfrm>
            <a:custGeom>
              <a:rect b="b" l="l" r="r" t="t"/>
              <a:pathLst>
                <a:path extrusionOk="0" h="2876" w="1536">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3"/>
            <p:cNvSpPr/>
            <p:nvPr/>
          </p:nvSpPr>
          <p:spPr>
            <a:xfrm>
              <a:off x="5269675" y="1603000"/>
              <a:ext cx="22075" cy="27800"/>
            </a:xfrm>
            <a:custGeom>
              <a:rect b="b" l="l" r="r" t="t"/>
              <a:pathLst>
                <a:path extrusionOk="0" h="1112" w="883">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3"/>
            <p:cNvSpPr/>
            <p:nvPr/>
          </p:nvSpPr>
          <p:spPr>
            <a:xfrm>
              <a:off x="5230900" y="1680150"/>
              <a:ext cx="22050" cy="27800"/>
            </a:xfrm>
            <a:custGeom>
              <a:rect b="b" l="l" r="r" t="t"/>
              <a:pathLst>
                <a:path extrusionOk="0" h="1112" w="882">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3"/>
            <p:cNvSpPr/>
            <p:nvPr/>
          </p:nvSpPr>
          <p:spPr>
            <a:xfrm>
              <a:off x="5297025" y="1790375"/>
              <a:ext cx="22075" cy="44100"/>
            </a:xfrm>
            <a:custGeom>
              <a:rect b="b" l="l" r="r" t="t"/>
              <a:pathLst>
                <a:path extrusionOk="0" h="1764" w="883">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3"/>
            <p:cNvSpPr/>
            <p:nvPr/>
          </p:nvSpPr>
          <p:spPr>
            <a:xfrm>
              <a:off x="5319075" y="1779350"/>
              <a:ext cx="5750" cy="11050"/>
            </a:xfrm>
            <a:custGeom>
              <a:rect b="b" l="l" r="r" t="t"/>
              <a:pathLst>
                <a:path extrusionOk="0" h="442" w="230">
                  <a:moveTo>
                    <a:pt x="229" y="1"/>
                  </a:moveTo>
                  <a:cubicBezTo>
                    <a:pt x="0" y="1"/>
                    <a:pt x="0" y="230"/>
                    <a:pt x="0" y="441"/>
                  </a:cubicBezTo>
                  <a:cubicBezTo>
                    <a:pt x="229" y="230"/>
                    <a:pt x="229" y="230"/>
                    <a:pt x="229"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3"/>
            <p:cNvSpPr/>
            <p:nvPr/>
          </p:nvSpPr>
          <p:spPr>
            <a:xfrm>
              <a:off x="5324800" y="1768325"/>
              <a:ext cx="5300" cy="11050"/>
            </a:xfrm>
            <a:custGeom>
              <a:rect b="b" l="l" r="r" t="t"/>
              <a:pathLst>
                <a:path extrusionOk="0" h="442" w="212">
                  <a:moveTo>
                    <a:pt x="212" y="1"/>
                  </a:moveTo>
                  <a:cubicBezTo>
                    <a:pt x="0" y="1"/>
                    <a:pt x="0" y="230"/>
                    <a:pt x="0" y="442"/>
                  </a:cubicBezTo>
                  <a:cubicBezTo>
                    <a:pt x="212" y="230"/>
                    <a:pt x="212" y="1"/>
                    <a:pt x="212"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3"/>
            <p:cNvSpPr/>
            <p:nvPr/>
          </p:nvSpPr>
          <p:spPr>
            <a:xfrm>
              <a:off x="5682775" y="1553625"/>
              <a:ext cx="5750" cy="5325"/>
            </a:xfrm>
            <a:custGeom>
              <a:rect b="b" l="l" r="r" t="t"/>
              <a:pathLst>
                <a:path extrusionOk="0" h="213" w="230">
                  <a:moveTo>
                    <a:pt x="1" y="1"/>
                  </a:moveTo>
                  <a:lnTo>
                    <a:pt x="1" y="212"/>
                  </a:lnTo>
                  <a:cubicBezTo>
                    <a:pt x="1" y="212"/>
                    <a:pt x="230" y="1"/>
                    <a:pt x="1" y="1"/>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3"/>
            <p:cNvSpPr/>
            <p:nvPr/>
          </p:nvSpPr>
          <p:spPr>
            <a:xfrm>
              <a:off x="5677475" y="1558925"/>
              <a:ext cx="5325" cy="5750"/>
            </a:xfrm>
            <a:custGeom>
              <a:rect b="b" l="l" r="r" t="t"/>
              <a:pathLst>
                <a:path extrusionOk="0" h="230" w="213">
                  <a:moveTo>
                    <a:pt x="213" y="0"/>
                  </a:moveTo>
                  <a:cubicBezTo>
                    <a:pt x="212" y="0"/>
                    <a:pt x="1" y="0"/>
                    <a:pt x="1" y="230"/>
                  </a:cubicBezTo>
                  <a:lnTo>
                    <a:pt x="213" y="0"/>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3"/>
            <p:cNvSpPr/>
            <p:nvPr/>
          </p:nvSpPr>
          <p:spPr>
            <a:xfrm>
              <a:off x="5804025" y="1580975"/>
              <a:ext cx="22050" cy="22050"/>
            </a:xfrm>
            <a:custGeom>
              <a:rect b="b" l="l" r="r" t="t"/>
              <a:pathLst>
                <a:path extrusionOk="0" h="882" w="882">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3"/>
            <p:cNvSpPr/>
            <p:nvPr/>
          </p:nvSpPr>
          <p:spPr>
            <a:xfrm>
              <a:off x="5330075" y="1785075"/>
              <a:ext cx="25" cy="25"/>
            </a:xfrm>
            <a:custGeom>
              <a:rect b="b" l="l" r="r" t="t"/>
              <a:pathLst>
                <a:path extrusionOk="0" h="1" w="1">
                  <a:moveTo>
                    <a:pt x="1" y="1"/>
                  </a:moveTo>
                  <a:lnTo>
                    <a:pt x="1" y="1"/>
                  </a:lnTo>
                  <a:lnTo>
                    <a:pt x="1" y="1"/>
                  </a:lnTo>
                  <a:lnTo>
                    <a:pt x="1"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2" name="Google Shape;16662;p83"/>
          <p:cNvSpPr/>
          <p:nvPr/>
        </p:nvSpPr>
        <p:spPr>
          <a:xfrm flipH="1">
            <a:off x="2597" y="3270088"/>
            <a:ext cx="403834" cy="641929"/>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3"/>
          <p:cNvSpPr/>
          <p:nvPr/>
        </p:nvSpPr>
        <p:spPr>
          <a:xfrm>
            <a:off x="8334846" y="98516"/>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3"/>
          <p:cNvSpPr txBox="1"/>
          <p:nvPr>
            <p:ph idx="4" type="subTitle"/>
          </p:nvPr>
        </p:nvSpPr>
        <p:spPr>
          <a:xfrm>
            <a:off x="1417070"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65" name="Google Shape;16665;p83"/>
          <p:cNvSpPr txBox="1"/>
          <p:nvPr>
            <p:ph idx="5" type="subTitle"/>
          </p:nvPr>
        </p:nvSpPr>
        <p:spPr>
          <a:xfrm>
            <a:off x="3843386"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66" name="Google Shape;16666;p83"/>
          <p:cNvSpPr txBox="1"/>
          <p:nvPr>
            <p:ph idx="6" type="subTitle"/>
          </p:nvPr>
        </p:nvSpPr>
        <p:spPr>
          <a:xfrm>
            <a:off x="6269670" y="3483350"/>
            <a:ext cx="1463400" cy="397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2"/>
                </a:solidFill>
                <a:latin typeface="Nunito Black"/>
                <a:ea typeface="Nunito Black"/>
                <a:cs typeface="Nunito Black"/>
                <a:sym typeface="Nunito Black"/>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67" name="Google Shape;16667;p83"/>
          <p:cNvSpPr txBox="1"/>
          <p:nvPr>
            <p:ph hasCustomPrompt="1" type="title"/>
          </p:nvPr>
        </p:nvSpPr>
        <p:spPr>
          <a:xfrm>
            <a:off x="3954236"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3000"/>
              <a:buNone/>
              <a:defRPr sz="3000">
                <a:solidFill>
                  <a:schemeClr val="accent4"/>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6668" name="Google Shape;16668;p83"/>
          <p:cNvSpPr txBox="1"/>
          <p:nvPr>
            <p:ph hasCustomPrompt="1" idx="7" type="title"/>
          </p:nvPr>
        </p:nvSpPr>
        <p:spPr>
          <a:xfrm>
            <a:off x="6380520"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6669" name="Google Shape;16669;p83"/>
          <p:cNvSpPr txBox="1"/>
          <p:nvPr>
            <p:ph idx="8" type="title"/>
          </p:nvPr>
        </p:nvSpPr>
        <p:spPr>
          <a:xfrm>
            <a:off x="720000" y="521225"/>
            <a:ext cx="7704000" cy="57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500"/>
              <a:buNone/>
              <a:defRPr/>
            </a:lvl1pPr>
            <a:lvl2pPr lvl="1" rtl="0" algn="l">
              <a:lnSpc>
                <a:spcPct val="100000"/>
              </a:lnSpc>
              <a:spcBef>
                <a:spcPts val="0"/>
              </a:spcBef>
              <a:spcAft>
                <a:spcPts val="0"/>
              </a:spcAft>
              <a:buSzPts val="3500"/>
              <a:buNone/>
              <a:defRPr/>
            </a:lvl2pPr>
            <a:lvl3pPr lvl="2" rtl="0" algn="l">
              <a:lnSpc>
                <a:spcPct val="100000"/>
              </a:lnSpc>
              <a:spcBef>
                <a:spcPts val="0"/>
              </a:spcBef>
              <a:spcAft>
                <a:spcPts val="0"/>
              </a:spcAft>
              <a:buSzPts val="3500"/>
              <a:buNone/>
              <a:defRPr/>
            </a:lvl3pPr>
            <a:lvl4pPr lvl="3" rtl="0" algn="l">
              <a:lnSpc>
                <a:spcPct val="100000"/>
              </a:lnSpc>
              <a:spcBef>
                <a:spcPts val="0"/>
              </a:spcBef>
              <a:spcAft>
                <a:spcPts val="0"/>
              </a:spcAft>
              <a:buSzPts val="3500"/>
              <a:buNone/>
              <a:defRPr/>
            </a:lvl4pPr>
            <a:lvl5pPr lvl="4" rtl="0" algn="l">
              <a:lnSpc>
                <a:spcPct val="100000"/>
              </a:lnSpc>
              <a:spcBef>
                <a:spcPts val="0"/>
              </a:spcBef>
              <a:spcAft>
                <a:spcPts val="0"/>
              </a:spcAft>
              <a:buSzPts val="3500"/>
              <a:buNone/>
              <a:defRPr/>
            </a:lvl5pPr>
            <a:lvl6pPr lvl="5" rtl="0" algn="l">
              <a:lnSpc>
                <a:spcPct val="100000"/>
              </a:lnSpc>
              <a:spcBef>
                <a:spcPts val="0"/>
              </a:spcBef>
              <a:spcAft>
                <a:spcPts val="0"/>
              </a:spcAft>
              <a:buSzPts val="3500"/>
              <a:buNone/>
              <a:defRPr/>
            </a:lvl6pPr>
            <a:lvl7pPr lvl="6" rtl="0" algn="l">
              <a:lnSpc>
                <a:spcPct val="100000"/>
              </a:lnSpc>
              <a:spcBef>
                <a:spcPts val="0"/>
              </a:spcBef>
              <a:spcAft>
                <a:spcPts val="0"/>
              </a:spcAft>
              <a:buSzPts val="3500"/>
              <a:buNone/>
              <a:defRPr/>
            </a:lvl7pPr>
            <a:lvl8pPr lvl="7" rtl="0" algn="l">
              <a:lnSpc>
                <a:spcPct val="100000"/>
              </a:lnSpc>
              <a:spcBef>
                <a:spcPts val="0"/>
              </a:spcBef>
              <a:spcAft>
                <a:spcPts val="0"/>
              </a:spcAft>
              <a:buSzPts val="3500"/>
              <a:buNone/>
              <a:defRPr/>
            </a:lvl8pPr>
            <a:lvl9pPr lvl="8" rtl="0" algn="l">
              <a:lnSpc>
                <a:spcPct val="100000"/>
              </a:lnSpc>
              <a:spcBef>
                <a:spcPts val="0"/>
              </a:spcBef>
              <a:spcAft>
                <a:spcPts val="0"/>
              </a:spcAft>
              <a:buSzPts val="3500"/>
              <a:buNone/>
              <a:defRPr/>
            </a:lvl9pPr>
          </a:lstStyle>
          <a:p/>
        </p:txBody>
      </p:sp>
      <p:sp>
        <p:nvSpPr>
          <p:cNvPr id="16670" name="Google Shape;16670;p83"/>
          <p:cNvSpPr txBox="1"/>
          <p:nvPr>
            <p:ph hasCustomPrompt="1" idx="9" type="title"/>
          </p:nvPr>
        </p:nvSpPr>
        <p:spPr>
          <a:xfrm>
            <a:off x="1527920" y="2970034"/>
            <a:ext cx="1241700" cy="52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5"/>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6671" name="Shape 16671"/>
        <p:cNvGrpSpPr/>
        <p:nvPr/>
      </p:nvGrpSpPr>
      <p:grpSpPr>
        <a:xfrm>
          <a:off x="0" y="0"/>
          <a:ext cx="0" cy="0"/>
          <a:chOff x="0" y="0"/>
          <a:chExt cx="0" cy="0"/>
        </a:xfrm>
      </p:grpSpPr>
      <p:grpSp>
        <p:nvGrpSpPr>
          <p:cNvPr id="16672" name="Google Shape;16672;p84"/>
          <p:cNvGrpSpPr/>
          <p:nvPr/>
        </p:nvGrpSpPr>
        <p:grpSpPr>
          <a:xfrm>
            <a:off x="-18275" y="-52337"/>
            <a:ext cx="9191374" cy="5226625"/>
            <a:chOff x="-35391" y="-52337"/>
            <a:chExt cx="9191374" cy="5226625"/>
          </a:xfrm>
        </p:grpSpPr>
        <p:grpSp>
          <p:nvGrpSpPr>
            <p:cNvPr id="16673" name="Google Shape;16673;p84"/>
            <p:cNvGrpSpPr/>
            <p:nvPr/>
          </p:nvGrpSpPr>
          <p:grpSpPr>
            <a:xfrm>
              <a:off x="5178375" y="-45050"/>
              <a:ext cx="3977608" cy="5216450"/>
              <a:chOff x="5178375" y="-45050"/>
              <a:chExt cx="3977608" cy="5216450"/>
            </a:xfrm>
          </p:grpSpPr>
          <p:grpSp>
            <p:nvGrpSpPr>
              <p:cNvPr id="16674" name="Google Shape;16674;p84"/>
              <p:cNvGrpSpPr/>
              <p:nvPr/>
            </p:nvGrpSpPr>
            <p:grpSpPr>
              <a:xfrm>
                <a:off x="5178375" y="-45050"/>
                <a:ext cx="3977608" cy="5216450"/>
                <a:chOff x="5178375" y="-51179"/>
                <a:chExt cx="3977608" cy="5216450"/>
              </a:xfrm>
            </p:grpSpPr>
            <p:sp>
              <p:nvSpPr>
                <p:cNvPr id="16675" name="Google Shape;16675;p84"/>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4"/>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4"/>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4"/>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4"/>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4"/>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4"/>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4"/>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4"/>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4"/>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4"/>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4"/>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4"/>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4"/>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4"/>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4"/>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4"/>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4"/>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4"/>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4"/>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4"/>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4"/>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4"/>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4"/>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4"/>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4"/>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4"/>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4"/>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4"/>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4"/>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4"/>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4"/>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07" name="Google Shape;16707;p84"/>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4"/>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4"/>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4"/>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1" name="Google Shape;16711;p84"/>
            <p:cNvGrpSpPr/>
            <p:nvPr/>
          </p:nvGrpSpPr>
          <p:grpSpPr>
            <a:xfrm>
              <a:off x="-35391" y="-52337"/>
              <a:ext cx="5221525" cy="5226625"/>
              <a:chOff x="1190625" y="238125"/>
              <a:chExt cx="5221525" cy="5226625"/>
            </a:xfrm>
          </p:grpSpPr>
          <p:sp>
            <p:nvSpPr>
              <p:cNvPr id="16712" name="Google Shape;16712;p84"/>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4"/>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4"/>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4"/>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4"/>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4"/>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4"/>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4"/>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4"/>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4"/>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4"/>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4"/>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4"/>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4"/>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4"/>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4"/>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4"/>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4"/>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4"/>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4"/>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4"/>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4"/>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4"/>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4"/>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4"/>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4"/>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4"/>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4"/>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4"/>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4"/>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4"/>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4"/>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4"/>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4"/>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4"/>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4"/>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4"/>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4"/>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4"/>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4"/>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4"/>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753" name="Google Shape;16753;p84"/>
          <p:cNvSpPr txBox="1"/>
          <p:nvPr/>
        </p:nvSpPr>
        <p:spPr>
          <a:xfrm>
            <a:off x="2215288" y="3684675"/>
            <a:ext cx="4657200" cy="5268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Roboto"/>
                <a:ea typeface="Roboto"/>
                <a:cs typeface="Roboto"/>
                <a:sym typeface="Roboto"/>
              </a:rPr>
              <a:t>CREDITS: This presentation template was created by </a:t>
            </a:r>
            <a:r>
              <a:rPr b="1" lang="en" sz="1200">
                <a:solidFill>
                  <a:schemeClr val="accent5"/>
                </a:solidFill>
                <a:uFill>
                  <a:noFill/>
                </a:uFill>
                <a:latin typeface="Roboto"/>
                <a:ea typeface="Roboto"/>
                <a:cs typeface="Roboto"/>
                <a:sym typeface="Roboto"/>
                <a:hlinkClick r:id="rId2">
                  <a:extLst>
                    <a:ext uri="{A12FA001-AC4F-418D-AE19-62706E023703}">
                      <ahyp:hlinkClr val="tx"/>
                    </a:ext>
                  </a:extLst>
                </a:hlinkClick>
              </a:rPr>
              <a:t>Slidesgo</a:t>
            </a:r>
            <a:r>
              <a:rPr lang="en" sz="1200">
                <a:solidFill>
                  <a:schemeClr val="dk1"/>
                </a:solidFill>
                <a:latin typeface="Roboto"/>
                <a:ea typeface="Roboto"/>
                <a:cs typeface="Roboto"/>
                <a:sym typeface="Roboto"/>
              </a:rPr>
              <a:t>, including icons by </a:t>
            </a:r>
            <a:r>
              <a:rPr b="1" lang="en" sz="1200">
                <a:solidFill>
                  <a:schemeClr val="accent5"/>
                </a:solidFill>
                <a:uFill>
                  <a:noFill/>
                </a:uFill>
                <a:latin typeface="Roboto"/>
                <a:ea typeface="Roboto"/>
                <a:cs typeface="Roboto"/>
                <a:sym typeface="Roboto"/>
                <a:hlinkClick r:id="rId3">
                  <a:extLst>
                    <a:ext uri="{A12FA001-AC4F-418D-AE19-62706E023703}">
                      <ahyp:hlinkClr val="tx"/>
                    </a:ext>
                  </a:extLst>
                </a:hlinkClick>
              </a:rPr>
              <a:t>Flaticon</a:t>
            </a:r>
            <a:r>
              <a:rPr b="1" lang="en" sz="1200">
                <a:solidFill>
                  <a:schemeClr val="dk1"/>
                </a:solidFill>
                <a:latin typeface="Roboto"/>
                <a:ea typeface="Roboto"/>
                <a:cs typeface="Roboto"/>
                <a:sym typeface="Roboto"/>
              </a:rPr>
              <a:t> </a:t>
            </a:r>
            <a:r>
              <a:rPr lang="en" sz="1200">
                <a:solidFill>
                  <a:schemeClr val="dk1"/>
                </a:solidFill>
                <a:latin typeface="Roboto"/>
                <a:ea typeface="Roboto"/>
                <a:cs typeface="Roboto"/>
                <a:sym typeface="Roboto"/>
              </a:rPr>
              <a:t>and infographics &amp; images by </a:t>
            </a:r>
            <a:r>
              <a:rPr b="1" lang="en" sz="1200">
                <a:solidFill>
                  <a:schemeClr val="accent5"/>
                </a:solidFill>
                <a:uFill>
                  <a:noFill/>
                </a:uFill>
                <a:latin typeface="Roboto"/>
                <a:ea typeface="Roboto"/>
                <a:cs typeface="Roboto"/>
                <a:sym typeface="Roboto"/>
                <a:hlinkClick r:id="rId4">
                  <a:extLst>
                    <a:ext uri="{A12FA001-AC4F-418D-AE19-62706E023703}">
                      <ahyp:hlinkClr val="tx"/>
                    </a:ext>
                  </a:extLst>
                </a:hlinkClick>
              </a:rPr>
              <a:t>Freepik</a:t>
            </a:r>
            <a:endParaRPr sz="1200">
              <a:solidFill>
                <a:schemeClr val="accent5"/>
              </a:solidFill>
              <a:latin typeface="Roboto"/>
              <a:ea typeface="Roboto"/>
              <a:cs typeface="Roboto"/>
              <a:sym typeface="Roboto"/>
            </a:endParaRPr>
          </a:p>
        </p:txBody>
      </p:sp>
      <p:sp>
        <p:nvSpPr>
          <p:cNvPr id="16754" name="Google Shape;16754;p84"/>
          <p:cNvSpPr/>
          <p:nvPr/>
        </p:nvSpPr>
        <p:spPr>
          <a:xfrm>
            <a:off x="0" y="2693963"/>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4"/>
          <p:cNvSpPr/>
          <p:nvPr/>
        </p:nvSpPr>
        <p:spPr>
          <a:xfrm>
            <a:off x="7782850"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4"/>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4"/>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4"/>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4"/>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4"/>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4"/>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4"/>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4"/>
          <p:cNvSpPr/>
          <p:nvPr/>
        </p:nvSpPr>
        <p:spPr>
          <a:xfrm>
            <a:off x="789063" y="65302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4"/>
          <p:cNvSpPr/>
          <p:nvPr/>
        </p:nvSpPr>
        <p:spPr>
          <a:xfrm>
            <a:off x="513613" y="42809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4"/>
          <p:cNvSpPr/>
          <p:nvPr/>
        </p:nvSpPr>
        <p:spPr>
          <a:xfrm>
            <a:off x="849613" y="409043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4"/>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D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4"/>
          <p:cNvSpPr/>
          <p:nvPr/>
        </p:nvSpPr>
        <p:spPr>
          <a:xfrm>
            <a:off x="895375" y="675375"/>
            <a:ext cx="7425" cy="25"/>
          </a:xfrm>
          <a:custGeom>
            <a:rect b="b" l="l" r="r" t="t"/>
            <a:pathLst>
              <a:path extrusionOk="0" h="1" w="297">
                <a:moveTo>
                  <a:pt x="0" y="0"/>
                </a:moveTo>
                <a:lnTo>
                  <a:pt x="296"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4"/>
          <p:cNvSpPr/>
          <p:nvPr/>
        </p:nvSpPr>
        <p:spPr>
          <a:xfrm>
            <a:off x="0" y="4290725"/>
            <a:ext cx="931225" cy="852775"/>
          </a:xfrm>
          <a:custGeom>
            <a:rect b="b" l="l" r="r" t="t"/>
            <a:pathLst>
              <a:path extrusionOk="0" h="34111" w="37249">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4"/>
          <p:cNvSpPr/>
          <p:nvPr/>
        </p:nvSpPr>
        <p:spPr>
          <a:xfrm>
            <a:off x="3688400"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4"/>
          <p:cNvSpPr/>
          <p:nvPr/>
        </p:nvSpPr>
        <p:spPr>
          <a:xfrm>
            <a:off x="0" y="4965525"/>
            <a:ext cx="14225" cy="21625"/>
          </a:xfrm>
          <a:custGeom>
            <a:rect b="b" l="l" r="r" t="t"/>
            <a:pathLst>
              <a:path extrusionOk="0" h="865" w="569">
                <a:moveTo>
                  <a:pt x="0" y="1"/>
                </a:moveTo>
                <a:lnTo>
                  <a:pt x="0" y="865"/>
                </a:lnTo>
                <a:cubicBezTo>
                  <a:pt x="296" y="865"/>
                  <a:pt x="568" y="569"/>
                  <a:pt x="568" y="296"/>
                </a:cubicBezTo>
                <a:cubicBezTo>
                  <a:pt x="568"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4"/>
          <p:cNvSpPr/>
          <p:nvPr/>
        </p:nvSpPr>
        <p:spPr>
          <a:xfrm>
            <a:off x="0" y="4688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4"/>
          <p:cNvSpPr/>
          <p:nvPr/>
        </p:nvSpPr>
        <p:spPr>
          <a:xfrm>
            <a:off x="1826575" y="4611340"/>
            <a:ext cx="1176541" cy="526811"/>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4"/>
          <p:cNvSpPr/>
          <p:nvPr/>
        </p:nvSpPr>
        <p:spPr>
          <a:xfrm>
            <a:off x="835100" y="4245300"/>
            <a:ext cx="252450" cy="563925"/>
          </a:xfrm>
          <a:custGeom>
            <a:rect b="b" l="l" r="r" t="t"/>
            <a:pathLst>
              <a:path extrusionOk="0" h="22557" w="10098">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4"/>
          <p:cNvSpPr/>
          <p:nvPr/>
        </p:nvSpPr>
        <p:spPr>
          <a:xfrm>
            <a:off x="6240413" y="4700048"/>
            <a:ext cx="270050" cy="383750"/>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4"/>
          <p:cNvSpPr/>
          <p:nvPr/>
        </p:nvSpPr>
        <p:spPr>
          <a:xfrm>
            <a:off x="1158575" y="478077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4"/>
          <p:cNvSpPr/>
          <p:nvPr/>
        </p:nvSpPr>
        <p:spPr>
          <a:xfrm>
            <a:off x="1300700" y="488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4"/>
          <p:cNvSpPr/>
          <p:nvPr/>
        </p:nvSpPr>
        <p:spPr>
          <a:xfrm>
            <a:off x="1307525" y="463182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4"/>
          <p:cNvSpPr/>
          <p:nvPr/>
        </p:nvSpPr>
        <p:spPr>
          <a:xfrm>
            <a:off x="1457050" y="478077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4"/>
          <p:cNvSpPr/>
          <p:nvPr/>
        </p:nvSpPr>
        <p:spPr>
          <a:xfrm>
            <a:off x="5930850" y="4831425"/>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4"/>
          <p:cNvSpPr/>
          <p:nvPr/>
        </p:nvSpPr>
        <p:spPr>
          <a:xfrm>
            <a:off x="3233600" y="4873425"/>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4"/>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4"/>
          <p:cNvSpPr/>
          <p:nvPr/>
        </p:nvSpPr>
        <p:spPr>
          <a:xfrm>
            <a:off x="3425200" y="4837625"/>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4"/>
          <p:cNvSpPr/>
          <p:nvPr/>
        </p:nvSpPr>
        <p:spPr>
          <a:xfrm>
            <a:off x="3396775" y="4993950"/>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4"/>
          <p:cNvSpPr/>
          <p:nvPr/>
        </p:nvSpPr>
        <p:spPr>
          <a:xfrm>
            <a:off x="3574700" y="4930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4"/>
          <p:cNvSpPr/>
          <p:nvPr/>
        </p:nvSpPr>
        <p:spPr>
          <a:xfrm>
            <a:off x="1961300" y="479232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4"/>
          <p:cNvSpPr/>
          <p:nvPr/>
        </p:nvSpPr>
        <p:spPr>
          <a:xfrm>
            <a:off x="1812350" y="4806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4"/>
          <p:cNvSpPr/>
          <p:nvPr/>
        </p:nvSpPr>
        <p:spPr>
          <a:xfrm>
            <a:off x="1876025" y="4731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4"/>
          <p:cNvSpPr/>
          <p:nvPr/>
        </p:nvSpPr>
        <p:spPr>
          <a:xfrm>
            <a:off x="1897625" y="4855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4"/>
          <p:cNvSpPr/>
          <p:nvPr/>
        </p:nvSpPr>
        <p:spPr>
          <a:xfrm>
            <a:off x="4356400" y="4750550"/>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4"/>
          <p:cNvSpPr/>
          <p:nvPr/>
        </p:nvSpPr>
        <p:spPr>
          <a:xfrm>
            <a:off x="4391625" y="4660250"/>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4"/>
          <p:cNvSpPr/>
          <p:nvPr/>
        </p:nvSpPr>
        <p:spPr>
          <a:xfrm>
            <a:off x="4320575" y="4643125"/>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4"/>
          <p:cNvSpPr/>
          <p:nvPr/>
        </p:nvSpPr>
        <p:spPr>
          <a:xfrm>
            <a:off x="4476900" y="4646025"/>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4"/>
          <p:cNvSpPr/>
          <p:nvPr/>
        </p:nvSpPr>
        <p:spPr>
          <a:xfrm>
            <a:off x="4434275" y="4769050"/>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4"/>
          <p:cNvSpPr/>
          <p:nvPr/>
        </p:nvSpPr>
        <p:spPr>
          <a:xfrm>
            <a:off x="4391625" y="4567575"/>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4"/>
          <p:cNvSpPr/>
          <p:nvPr/>
        </p:nvSpPr>
        <p:spPr>
          <a:xfrm>
            <a:off x="888550" y="4624425"/>
            <a:ext cx="49475" cy="92700"/>
          </a:xfrm>
          <a:custGeom>
            <a:rect b="b" l="l" r="r" t="t"/>
            <a:pathLst>
              <a:path extrusionOk="0" h="3708" w="1979">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4"/>
          <p:cNvSpPr/>
          <p:nvPr/>
        </p:nvSpPr>
        <p:spPr>
          <a:xfrm>
            <a:off x="902775" y="4979750"/>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4"/>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4"/>
          <p:cNvSpPr/>
          <p:nvPr/>
        </p:nvSpPr>
        <p:spPr>
          <a:xfrm>
            <a:off x="952225" y="4880250"/>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4"/>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4"/>
          <p:cNvSpPr/>
          <p:nvPr/>
        </p:nvSpPr>
        <p:spPr>
          <a:xfrm>
            <a:off x="874350" y="4717100"/>
            <a:ext cx="21050" cy="56875"/>
          </a:xfrm>
          <a:custGeom>
            <a:rect b="b" l="l" r="r" t="t"/>
            <a:pathLst>
              <a:path extrusionOk="0" h="2275" w="842">
                <a:moveTo>
                  <a:pt x="841" y="0"/>
                </a:moveTo>
                <a:cubicBezTo>
                  <a:pt x="569" y="0"/>
                  <a:pt x="569" y="273"/>
                  <a:pt x="273" y="273"/>
                </a:cubicBezTo>
                <a:cubicBezTo>
                  <a:pt x="0" y="1137"/>
                  <a:pt x="0" y="1706"/>
                  <a:pt x="0" y="2274"/>
                </a:cubicBezTo>
                <a:cubicBezTo>
                  <a:pt x="569" y="1706"/>
                  <a:pt x="569" y="842"/>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4"/>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4"/>
          <p:cNvSpPr/>
          <p:nvPr/>
        </p:nvSpPr>
        <p:spPr>
          <a:xfrm>
            <a:off x="931200" y="4596000"/>
            <a:ext cx="21050" cy="28450"/>
          </a:xfrm>
          <a:custGeom>
            <a:rect b="b" l="l" r="r" t="t"/>
            <a:pathLst>
              <a:path extrusionOk="0" h="1138" w="842">
                <a:moveTo>
                  <a:pt x="841" y="1"/>
                </a:moveTo>
                <a:cubicBezTo>
                  <a:pt x="273" y="1"/>
                  <a:pt x="0" y="569"/>
                  <a:pt x="273" y="1138"/>
                </a:cubicBezTo>
                <a:cubicBezTo>
                  <a:pt x="569" y="865"/>
                  <a:pt x="569" y="296"/>
                  <a:pt x="8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4"/>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4"/>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4"/>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4"/>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4"/>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4"/>
          <p:cNvSpPr/>
          <p:nvPr/>
        </p:nvSpPr>
        <p:spPr>
          <a:xfrm>
            <a:off x="860125" y="4773950"/>
            <a:ext cx="14225" cy="14225"/>
          </a:xfrm>
          <a:custGeom>
            <a:rect b="b" l="l" r="r" t="t"/>
            <a:pathLst>
              <a:path extrusionOk="0" h="569" w="569">
                <a:moveTo>
                  <a:pt x="569" y="0"/>
                </a:moveTo>
                <a:cubicBezTo>
                  <a:pt x="273" y="273"/>
                  <a:pt x="1" y="273"/>
                  <a:pt x="1" y="569"/>
                </a:cubicBezTo>
                <a:cubicBezTo>
                  <a:pt x="273" y="569"/>
                  <a:pt x="273" y="273"/>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09" name="Google Shape;16809;p84"/>
          <p:cNvGrpSpPr/>
          <p:nvPr/>
        </p:nvGrpSpPr>
        <p:grpSpPr>
          <a:xfrm>
            <a:off x="5532313" y="4699673"/>
            <a:ext cx="142150" cy="194025"/>
            <a:chOff x="6261725" y="4669848"/>
            <a:chExt cx="142150" cy="194025"/>
          </a:xfrm>
        </p:grpSpPr>
        <p:sp>
          <p:nvSpPr>
            <p:cNvPr id="16810" name="Google Shape;16810;p84"/>
            <p:cNvSpPr/>
            <p:nvPr/>
          </p:nvSpPr>
          <p:spPr>
            <a:xfrm>
              <a:off x="6290150" y="4669848"/>
              <a:ext cx="113725" cy="156375"/>
            </a:xfrm>
            <a:custGeom>
              <a:rect b="b" l="l" r="r" t="t"/>
              <a:pathLst>
                <a:path extrusionOk="0" h="6255" w="4549">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4"/>
            <p:cNvSpPr/>
            <p:nvPr/>
          </p:nvSpPr>
          <p:spPr>
            <a:xfrm>
              <a:off x="6296975" y="4797773"/>
              <a:ext cx="28450" cy="66100"/>
            </a:xfrm>
            <a:custGeom>
              <a:rect b="b" l="l" r="r" t="t"/>
              <a:pathLst>
                <a:path extrusionOk="0" h="2644" w="1138">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4"/>
            <p:cNvSpPr/>
            <p:nvPr/>
          </p:nvSpPr>
          <p:spPr>
            <a:xfrm>
              <a:off x="6268550" y="4691448"/>
              <a:ext cx="35850" cy="63700"/>
            </a:xfrm>
            <a:custGeom>
              <a:rect b="b" l="l" r="r" t="t"/>
              <a:pathLst>
                <a:path extrusionOk="0" h="2548" w="1434">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4"/>
            <p:cNvSpPr/>
            <p:nvPr/>
          </p:nvSpPr>
          <p:spPr>
            <a:xfrm>
              <a:off x="6261725" y="4776723"/>
              <a:ext cx="49500" cy="35275"/>
            </a:xfrm>
            <a:custGeom>
              <a:rect b="b" l="l" r="r" t="t"/>
              <a:pathLst>
                <a:path extrusionOk="0" h="1411" w="198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4"/>
            <p:cNvSpPr/>
            <p:nvPr/>
          </p:nvSpPr>
          <p:spPr>
            <a:xfrm>
              <a:off x="6318575" y="4805148"/>
              <a:ext cx="6850" cy="14250"/>
            </a:xfrm>
            <a:custGeom>
              <a:rect b="b" l="l" r="r" t="t"/>
              <a:pathLst>
                <a:path extrusionOk="0" h="570" w="274">
                  <a:moveTo>
                    <a:pt x="274" y="1"/>
                  </a:moveTo>
                  <a:cubicBezTo>
                    <a:pt x="1" y="1"/>
                    <a:pt x="1" y="274"/>
                    <a:pt x="1" y="569"/>
                  </a:cubicBezTo>
                  <a:cubicBezTo>
                    <a:pt x="274" y="274"/>
                    <a:pt x="274"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5" name="Google Shape;16815;p84"/>
          <p:cNvSpPr/>
          <p:nvPr/>
        </p:nvSpPr>
        <p:spPr>
          <a:xfrm>
            <a:off x="852725" y="4788150"/>
            <a:ext cx="7425" cy="14250"/>
          </a:xfrm>
          <a:custGeom>
            <a:rect b="b" l="l" r="r" t="t"/>
            <a:pathLst>
              <a:path extrusionOk="0" h="570" w="297">
                <a:moveTo>
                  <a:pt x="297" y="1"/>
                </a:moveTo>
                <a:cubicBezTo>
                  <a:pt x="1" y="274"/>
                  <a:pt x="297" y="274"/>
                  <a:pt x="297" y="569"/>
                </a:cubicBezTo>
                <a:lnTo>
                  <a:pt x="297"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4"/>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4"/>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4"/>
          <p:cNvSpPr/>
          <p:nvPr/>
        </p:nvSpPr>
        <p:spPr>
          <a:xfrm>
            <a:off x="5777625" y="5129250"/>
            <a:ext cx="6850" cy="25"/>
          </a:xfrm>
          <a:custGeom>
            <a:rect b="b" l="l" r="r" t="t"/>
            <a:pathLst>
              <a:path extrusionOk="0" h="1" w="274">
                <a:moveTo>
                  <a:pt x="274" y="1"/>
                </a:moveTo>
                <a:lnTo>
                  <a:pt x="1" y="1"/>
                </a:lnTo>
                <a:close/>
              </a:path>
            </a:pathLst>
          </a:custGeom>
          <a:solidFill>
            <a:srgbClr val="BCC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4"/>
          <p:cNvSpPr/>
          <p:nvPr/>
        </p:nvSpPr>
        <p:spPr>
          <a:xfrm>
            <a:off x="5784450" y="5129250"/>
            <a:ext cx="7425" cy="6850"/>
          </a:xfrm>
          <a:custGeom>
            <a:rect b="b" l="l" r="r" t="t"/>
            <a:pathLst>
              <a:path extrusionOk="0" h="274" w="297">
                <a:moveTo>
                  <a:pt x="1" y="1"/>
                </a:moveTo>
                <a:cubicBezTo>
                  <a:pt x="1" y="274"/>
                  <a:pt x="1" y="274"/>
                  <a:pt x="296" y="274"/>
                </a:cubicBezTo>
                <a:lnTo>
                  <a:pt x="1" y="1"/>
                </a:lnTo>
                <a:close/>
              </a:path>
            </a:pathLst>
          </a:custGeom>
          <a:solidFill>
            <a:srgbClr val="BCC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4"/>
          <p:cNvSpPr/>
          <p:nvPr/>
        </p:nvSpPr>
        <p:spPr>
          <a:xfrm>
            <a:off x="397925" y="5072400"/>
            <a:ext cx="25" cy="6850"/>
          </a:xfrm>
          <a:custGeom>
            <a:rect b="b" l="l" r="r" t="t"/>
            <a:pathLst>
              <a:path extrusionOk="0" h="274" w="1">
                <a:moveTo>
                  <a:pt x="1" y="274"/>
                </a:moveTo>
                <a:lnTo>
                  <a:pt x="1" y="1"/>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4"/>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4"/>
          <p:cNvSpPr/>
          <p:nvPr/>
        </p:nvSpPr>
        <p:spPr>
          <a:xfrm>
            <a:off x="852725" y="4773950"/>
            <a:ext cx="25" cy="6850"/>
          </a:xfrm>
          <a:custGeom>
            <a:rect b="b" l="l" r="r" t="t"/>
            <a:pathLst>
              <a:path extrusionOk="0" h="274" w="1">
                <a:moveTo>
                  <a:pt x="1" y="0"/>
                </a:moveTo>
                <a:lnTo>
                  <a:pt x="1" y="273"/>
                </a:lnTo>
                <a:lnTo>
                  <a:pt x="1" y="273"/>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4"/>
          <p:cNvSpPr/>
          <p:nvPr/>
        </p:nvSpPr>
        <p:spPr>
          <a:xfrm>
            <a:off x="5052800" y="4601501"/>
            <a:ext cx="6850" cy="7425"/>
          </a:xfrm>
          <a:custGeom>
            <a:rect b="b" l="l" r="r" t="t"/>
            <a:pathLst>
              <a:path extrusionOk="0" h="297" w="274">
                <a:moveTo>
                  <a:pt x="1" y="1"/>
                </a:moveTo>
                <a:cubicBezTo>
                  <a:pt x="1" y="1"/>
                  <a:pt x="1" y="296"/>
                  <a:pt x="273" y="296"/>
                </a:cubicBezTo>
                <a:lnTo>
                  <a:pt x="273" y="1"/>
                </a:lnTo>
                <a:close/>
              </a:path>
            </a:pathLst>
          </a:custGeom>
          <a:solidFill>
            <a:srgbClr val="4A97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4"/>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4"/>
          <p:cNvSpPr/>
          <p:nvPr/>
        </p:nvSpPr>
        <p:spPr>
          <a:xfrm>
            <a:off x="8671891" y="3956450"/>
            <a:ext cx="469050" cy="1187050"/>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4"/>
          <p:cNvSpPr/>
          <p:nvPr/>
        </p:nvSpPr>
        <p:spPr>
          <a:xfrm>
            <a:off x="8231316" y="3515875"/>
            <a:ext cx="739075" cy="1364400"/>
          </a:xfrm>
          <a:custGeom>
            <a:rect b="b" l="l" r="r" t="t"/>
            <a:pathLst>
              <a:path extrusionOk="0" h="54576" w="29563">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4"/>
          <p:cNvSpPr/>
          <p:nvPr/>
        </p:nvSpPr>
        <p:spPr>
          <a:xfrm>
            <a:off x="7852541" y="4701238"/>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4"/>
          <p:cNvSpPr/>
          <p:nvPr/>
        </p:nvSpPr>
        <p:spPr>
          <a:xfrm>
            <a:off x="8878266" y="3227250"/>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4"/>
          <p:cNvSpPr/>
          <p:nvPr/>
        </p:nvSpPr>
        <p:spPr>
          <a:xfrm>
            <a:off x="8892466" y="3025825"/>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4"/>
          <p:cNvSpPr/>
          <p:nvPr/>
        </p:nvSpPr>
        <p:spPr>
          <a:xfrm>
            <a:off x="8714541" y="3125300"/>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4"/>
          <p:cNvSpPr/>
          <p:nvPr/>
        </p:nvSpPr>
        <p:spPr>
          <a:xfrm>
            <a:off x="7539966" y="4912363"/>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4"/>
          <p:cNvSpPr/>
          <p:nvPr/>
        </p:nvSpPr>
        <p:spPr>
          <a:xfrm>
            <a:off x="8920891" y="3500900"/>
            <a:ext cx="49500" cy="79225"/>
          </a:xfrm>
          <a:custGeom>
            <a:rect b="b" l="l" r="r" t="t"/>
            <a:pathLst>
              <a:path extrusionOk="0" h="3169" w="198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33" name="Google Shape;16833;p84"/>
          <p:cNvGrpSpPr/>
          <p:nvPr/>
        </p:nvGrpSpPr>
        <p:grpSpPr>
          <a:xfrm>
            <a:off x="8202891" y="3992275"/>
            <a:ext cx="255850" cy="234225"/>
            <a:chOff x="8202891" y="3992275"/>
            <a:chExt cx="255850" cy="234225"/>
          </a:xfrm>
        </p:grpSpPr>
        <p:sp>
          <p:nvSpPr>
            <p:cNvPr id="16834" name="Google Shape;16834;p84"/>
            <p:cNvSpPr/>
            <p:nvPr/>
          </p:nvSpPr>
          <p:spPr>
            <a:xfrm>
              <a:off x="8202891" y="4070150"/>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4"/>
            <p:cNvSpPr/>
            <p:nvPr/>
          </p:nvSpPr>
          <p:spPr>
            <a:xfrm>
              <a:off x="8281341" y="4081700"/>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4"/>
            <p:cNvSpPr/>
            <p:nvPr/>
          </p:nvSpPr>
          <p:spPr>
            <a:xfrm>
              <a:off x="8238691" y="4160800"/>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4"/>
            <p:cNvSpPr/>
            <p:nvPr/>
          </p:nvSpPr>
          <p:spPr>
            <a:xfrm>
              <a:off x="8309766" y="4177025"/>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4"/>
            <p:cNvSpPr/>
            <p:nvPr/>
          </p:nvSpPr>
          <p:spPr>
            <a:xfrm>
              <a:off x="8281341" y="3992275"/>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4"/>
            <p:cNvSpPr/>
            <p:nvPr/>
          </p:nvSpPr>
          <p:spPr>
            <a:xfrm>
              <a:off x="8352391" y="4077550"/>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4"/>
            <p:cNvSpPr/>
            <p:nvPr/>
          </p:nvSpPr>
          <p:spPr>
            <a:xfrm>
              <a:off x="8352391" y="3992275"/>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4"/>
            <p:cNvSpPr/>
            <p:nvPr/>
          </p:nvSpPr>
          <p:spPr>
            <a:xfrm>
              <a:off x="8430291" y="4034900"/>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4"/>
            <p:cNvSpPr/>
            <p:nvPr/>
          </p:nvSpPr>
          <p:spPr>
            <a:xfrm>
              <a:off x="8395041" y="4145325"/>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43" name="Google Shape;16843;p84"/>
          <p:cNvSpPr/>
          <p:nvPr/>
        </p:nvSpPr>
        <p:spPr>
          <a:xfrm>
            <a:off x="8380816" y="4439675"/>
            <a:ext cx="21075" cy="19125"/>
          </a:xfrm>
          <a:custGeom>
            <a:rect b="b" l="l" r="r" t="t"/>
            <a:pathLst>
              <a:path extrusionOk="0" h="765" w="843">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4"/>
          <p:cNvSpPr/>
          <p:nvPr/>
        </p:nvSpPr>
        <p:spPr>
          <a:xfrm>
            <a:off x="8728741" y="3743275"/>
            <a:ext cx="21625" cy="14225"/>
          </a:xfrm>
          <a:custGeom>
            <a:rect b="b" l="l" r="r" t="t"/>
            <a:pathLst>
              <a:path extrusionOk="0" h="569" w="865">
                <a:moveTo>
                  <a:pt x="865" y="0"/>
                </a:moveTo>
                <a:cubicBezTo>
                  <a:pt x="296" y="0"/>
                  <a:pt x="1" y="0"/>
                  <a:pt x="1" y="569"/>
                </a:cubicBezTo>
                <a:cubicBezTo>
                  <a:pt x="296" y="569"/>
                  <a:pt x="569" y="296"/>
                  <a:pt x="8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4"/>
          <p:cNvSpPr/>
          <p:nvPr/>
        </p:nvSpPr>
        <p:spPr>
          <a:xfrm>
            <a:off x="8714541" y="3757475"/>
            <a:ext cx="14225" cy="21625"/>
          </a:xfrm>
          <a:custGeom>
            <a:rect b="b" l="l" r="r" t="t"/>
            <a:pathLst>
              <a:path extrusionOk="0" h="865" w="569">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4"/>
          <p:cNvSpPr/>
          <p:nvPr/>
        </p:nvSpPr>
        <p:spPr>
          <a:xfrm>
            <a:off x="8679291" y="4141200"/>
            <a:ext cx="14225" cy="7425"/>
          </a:xfrm>
          <a:custGeom>
            <a:rect b="b" l="l" r="r" t="t"/>
            <a:pathLst>
              <a:path extrusionOk="0" h="297" w="569">
                <a:moveTo>
                  <a:pt x="569" y="1"/>
                </a:moveTo>
                <a:cubicBezTo>
                  <a:pt x="273" y="1"/>
                  <a:pt x="273" y="1"/>
                  <a:pt x="0" y="297"/>
                </a:cubicBezTo>
                <a:cubicBezTo>
                  <a:pt x="273" y="297"/>
                  <a:pt x="569" y="297"/>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4"/>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4"/>
          <p:cNvSpPr/>
          <p:nvPr/>
        </p:nvSpPr>
        <p:spPr>
          <a:xfrm>
            <a:off x="8572416" y="4262300"/>
            <a:ext cx="7400" cy="6850"/>
          </a:xfrm>
          <a:custGeom>
            <a:rect b="b" l="l" r="r" t="t"/>
            <a:pathLst>
              <a:path extrusionOk="0" h="274" w="296">
                <a:moveTo>
                  <a:pt x="0" y="1"/>
                </a:moveTo>
                <a:lnTo>
                  <a:pt x="0" y="273"/>
                </a:ln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4"/>
          <p:cNvSpPr/>
          <p:nvPr/>
        </p:nvSpPr>
        <p:spPr>
          <a:xfrm>
            <a:off x="8579791" y="4248100"/>
            <a:ext cx="25" cy="14225"/>
          </a:xfrm>
          <a:custGeom>
            <a:rect b="b" l="l" r="r" t="t"/>
            <a:pathLst>
              <a:path extrusionOk="0" h="569" w="1">
                <a:moveTo>
                  <a:pt x="1" y="569"/>
                </a:move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50" name="Google Shape;16850;p84"/>
          <p:cNvGrpSpPr/>
          <p:nvPr/>
        </p:nvGrpSpPr>
        <p:grpSpPr>
          <a:xfrm>
            <a:off x="8565591" y="3345325"/>
            <a:ext cx="142150" cy="237625"/>
            <a:chOff x="8565591" y="3345325"/>
            <a:chExt cx="142150" cy="237625"/>
          </a:xfrm>
        </p:grpSpPr>
        <p:sp>
          <p:nvSpPr>
            <p:cNvPr id="16851" name="Google Shape;16851;p84"/>
            <p:cNvSpPr/>
            <p:nvPr/>
          </p:nvSpPr>
          <p:spPr>
            <a:xfrm>
              <a:off x="8572416" y="3345325"/>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4"/>
            <p:cNvSpPr/>
            <p:nvPr/>
          </p:nvSpPr>
          <p:spPr>
            <a:xfrm>
              <a:off x="8643466" y="3494825"/>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4"/>
            <p:cNvSpPr/>
            <p:nvPr/>
          </p:nvSpPr>
          <p:spPr>
            <a:xfrm>
              <a:off x="8579791" y="3366925"/>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4"/>
            <p:cNvSpPr/>
            <p:nvPr/>
          </p:nvSpPr>
          <p:spPr>
            <a:xfrm>
              <a:off x="8565591" y="3509050"/>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4"/>
            <p:cNvSpPr/>
            <p:nvPr/>
          </p:nvSpPr>
          <p:spPr>
            <a:xfrm>
              <a:off x="8615041" y="3402175"/>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4"/>
            <p:cNvSpPr/>
            <p:nvPr/>
          </p:nvSpPr>
          <p:spPr>
            <a:xfrm>
              <a:off x="8600841" y="3387950"/>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4"/>
            <p:cNvSpPr/>
            <p:nvPr/>
          </p:nvSpPr>
          <p:spPr>
            <a:xfrm>
              <a:off x="8586616" y="3509050"/>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4"/>
            <p:cNvSpPr/>
            <p:nvPr/>
          </p:nvSpPr>
          <p:spPr>
            <a:xfrm>
              <a:off x="8579791" y="3501650"/>
              <a:ext cx="25" cy="7425"/>
            </a:xfrm>
            <a:custGeom>
              <a:rect b="b" l="l" r="r" t="t"/>
              <a:pathLst>
                <a:path extrusionOk="0" h="297" w="1">
                  <a:moveTo>
                    <a:pt x="1" y="1"/>
                  </a:moveTo>
                  <a:lnTo>
                    <a:pt x="1" y="29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4"/>
            <p:cNvSpPr/>
            <p:nvPr/>
          </p:nvSpPr>
          <p:spPr>
            <a:xfrm>
              <a:off x="8600841" y="3381125"/>
              <a:ext cx="25" cy="6850"/>
            </a:xfrm>
            <a:custGeom>
              <a:rect b="b" l="l" r="r" t="t"/>
              <a:pathLst>
                <a:path extrusionOk="0" h="274" w="1">
                  <a:moveTo>
                    <a:pt x="0" y="274"/>
                  </a:move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4"/>
            <p:cNvSpPr/>
            <p:nvPr/>
          </p:nvSpPr>
          <p:spPr>
            <a:xfrm>
              <a:off x="8594016" y="3373750"/>
              <a:ext cx="6850" cy="7400"/>
            </a:xfrm>
            <a:custGeom>
              <a:rect b="b" l="l" r="r" t="t"/>
              <a:pathLst>
                <a:path extrusionOk="0" h="296" w="274">
                  <a:moveTo>
                    <a:pt x="0" y="0"/>
                  </a:moveTo>
                  <a:cubicBezTo>
                    <a:pt x="0" y="296"/>
                    <a:pt x="0" y="296"/>
                    <a:pt x="273" y="296"/>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1" name="Google Shape;16861;p84"/>
          <p:cNvSpPr/>
          <p:nvPr/>
        </p:nvSpPr>
        <p:spPr>
          <a:xfrm>
            <a:off x="8572416" y="4240700"/>
            <a:ext cx="7400" cy="7425"/>
          </a:xfrm>
          <a:custGeom>
            <a:rect b="b" l="l" r="r" t="t"/>
            <a:pathLst>
              <a:path extrusionOk="0" h="297" w="296">
                <a:moveTo>
                  <a:pt x="296" y="0"/>
                </a:moveTo>
                <a:cubicBezTo>
                  <a:pt x="0" y="0"/>
                  <a:pt x="0" y="0"/>
                  <a:pt x="0" y="296"/>
                </a:cubicBezTo>
                <a:cubicBezTo>
                  <a:pt x="0"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4"/>
          <p:cNvSpPr/>
          <p:nvPr/>
        </p:nvSpPr>
        <p:spPr>
          <a:xfrm>
            <a:off x="8565591" y="4269125"/>
            <a:ext cx="6850" cy="7425"/>
          </a:xfrm>
          <a:custGeom>
            <a:rect b="b" l="l" r="r" t="t"/>
            <a:pathLst>
              <a:path extrusionOk="0" h="297" w="274">
                <a:moveTo>
                  <a:pt x="273" y="0"/>
                </a:moveTo>
                <a:cubicBezTo>
                  <a:pt x="0" y="0"/>
                  <a:pt x="0" y="0"/>
                  <a:pt x="273" y="296"/>
                </a:cubicBez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4"/>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4"/>
          <p:cNvSpPr/>
          <p:nvPr/>
        </p:nvSpPr>
        <p:spPr>
          <a:xfrm>
            <a:off x="8935116" y="3519975"/>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4"/>
          <p:cNvSpPr/>
          <p:nvPr/>
        </p:nvSpPr>
        <p:spPr>
          <a:xfrm>
            <a:off x="8558191" y="4340175"/>
            <a:ext cx="7425" cy="7425"/>
          </a:xfrm>
          <a:custGeom>
            <a:rect b="b" l="l" r="r" t="t"/>
            <a:pathLst>
              <a:path extrusionOk="0" h="297" w="297">
                <a:moveTo>
                  <a:pt x="1" y="1"/>
                </a:moveTo>
                <a:cubicBezTo>
                  <a:pt x="1" y="1"/>
                  <a:pt x="296" y="1"/>
                  <a:pt x="296" y="296"/>
                </a:cubicBezTo>
                <a:lnTo>
                  <a:pt x="2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4"/>
          <p:cNvSpPr/>
          <p:nvPr/>
        </p:nvSpPr>
        <p:spPr>
          <a:xfrm>
            <a:off x="8558191" y="4347575"/>
            <a:ext cx="7425" cy="6850"/>
          </a:xfrm>
          <a:custGeom>
            <a:rect b="b" l="l" r="r" t="t"/>
            <a:pathLst>
              <a:path extrusionOk="0" h="274" w="297">
                <a:moveTo>
                  <a:pt x="296" y="0"/>
                </a:moveTo>
                <a:cubicBezTo>
                  <a:pt x="1" y="0"/>
                  <a:pt x="1" y="0"/>
                  <a:pt x="1" y="273"/>
                </a:cubicBezTo>
                <a:cubicBezTo>
                  <a:pt x="1" y="0"/>
                  <a:pt x="296"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4"/>
          <p:cNvSpPr/>
          <p:nvPr/>
        </p:nvSpPr>
        <p:spPr>
          <a:xfrm>
            <a:off x="8572416" y="4248100"/>
            <a:ext cx="25" cy="25"/>
          </a:xfrm>
          <a:custGeom>
            <a:rect b="b" l="l" r="r" t="t"/>
            <a:pathLst>
              <a:path extrusionOk="0" h="1" w="1">
                <a:moveTo>
                  <a:pt x="0" y="0"/>
                </a:move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4"/>
          <p:cNvSpPr/>
          <p:nvPr/>
        </p:nvSpPr>
        <p:spPr>
          <a:xfrm>
            <a:off x="8572416" y="4254900"/>
            <a:ext cx="25" cy="7425"/>
          </a:xfrm>
          <a:custGeom>
            <a:rect b="b" l="l" r="r" t="t"/>
            <a:pathLst>
              <a:path extrusionOk="0" h="297" w="1">
                <a:moveTo>
                  <a:pt x="0" y="297"/>
                </a:move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9" name="Google Shape;16869;p84"/>
          <p:cNvGrpSpPr/>
          <p:nvPr/>
        </p:nvGrpSpPr>
        <p:grpSpPr>
          <a:xfrm>
            <a:off x="8793003" y="4210475"/>
            <a:ext cx="120546" cy="117225"/>
            <a:chOff x="8793003" y="4210475"/>
            <a:chExt cx="120546" cy="117225"/>
          </a:xfrm>
        </p:grpSpPr>
        <p:sp>
          <p:nvSpPr>
            <p:cNvPr id="16870" name="Google Shape;16870;p84"/>
            <p:cNvSpPr/>
            <p:nvPr/>
          </p:nvSpPr>
          <p:spPr>
            <a:xfrm>
              <a:off x="8793003" y="4210475"/>
              <a:ext cx="120546" cy="117225"/>
            </a:xfrm>
            <a:custGeom>
              <a:rect b="b" l="l" r="r" t="t"/>
              <a:pathLst>
                <a:path extrusionOk="0" h="3318" w="3412">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4"/>
            <p:cNvSpPr/>
            <p:nvPr/>
          </p:nvSpPr>
          <p:spPr>
            <a:xfrm>
              <a:off x="8822717" y="4243545"/>
              <a:ext cx="50663" cy="49851"/>
            </a:xfrm>
            <a:custGeom>
              <a:rect b="b" l="l" r="r" t="t"/>
              <a:pathLst>
                <a:path extrusionOk="0" h="1411" w="1434">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72" name="Google Shape;16872;p84"/>
          <p:cNvSpPr/>
          <p:nvPr/>
        </p:nvSpPr>
        <p:spPr>
          <a:xfrm>
            <a:off x="8987625" y="14200"/>
            <a:ext cx="156375" cy="390575"/>
          </a:xfrm>
          <a:custGeom>
            <a:rect b="b" l="l" r="r" t="t"/>
            <a:pathLst>
              <a:path extrusionOk="0" h="15623" w="6255">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4"/>
          <p:cNvSpPr/>
          <p:nvPr/>
        </p:nvSpPr>
        <p:spPr>
          <a:xfrm>
            <a:off x="9084425" y="99475"/>
            <a:ext cx="71100" cy="199000"/>
          </a:xfrm>
          <a:custGeom>
            <a:rect b="b" l="l" r="r" t="t"/>
            <a:pathLst>
              <a:path extrusionOk="0" h="7960" w="2844">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4"/>
          <p:cNvSpPr/>
          <p:nvPr/>
        </p:nvSpPr>
        <p:spPr>
          <a:xfrm>
            <a:off x="721388" y="0"/>
            <a:ext cx="838575" cy="976525"/>
          </a:xfrm>
          <a:custGeom>
            <a:rect b="b" l="l" r="r" t="t"/>
            <a:pathLst>
              <a:path extrusionOk="0" h="39061" w="33543">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4"/>
          <p:cNvSpPr/>
          <p:nvPr/>
        </p:nvSpPr>
        <p:spPr>
          <a:xfrm>
            <a:off x="8703375" y="57530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4"/>
          <p:cNvSpPr/>
          <p:nvPr/>
        </p:nvSpPr>
        <p:spPr>
          <a:xfrm>
            <a:off x="8490200" y="10351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4"/>
          <p:cNvSpPr/>
          <p:nvPr/>
        </p:nvSpPr>
        <p:spPr>
          <a:xfrm>
            <a:off x="8572700" y="2442730"/>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4"/>
          <p:cNvSpPr/>
          <p:nvPr/>
        </p:nvSpPr>
        <p:spPr>
          <a:xfrm>
            <a:off x="8508450" y="2599055"/>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4"/>
          <p:cNvSpPr/>
          <p:nvPr/>
        </p:nvSpPr>
        <p:spPr>
          <a:xfrm>
            <a:off x="8501625" y="2288080"/>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4"/>
          <p:cNvSpPr/>
          <p:nvPr/>
        </p:nvSpPr>
        <p:spPr>
          <a:xfrm>
            <a:off x="8437400" y="2463755"/>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4"/>
          <p:cNvSpPr/>
          <p:nvPr/>
        </p:nvSpPr>
        <p:spPr>
          <a:xfrm>
            <a:off x="8714825" y="2463755"/>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4"/>
          <p:cNvSpPr/>
          <p:nvPr/>
        </p:nvSpPr>
        <p:spPr>
          <a:xfrm>
            <a:off x="8679000" y="2629205"/>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4"/>
          <p:cNvSpPr/>
          <p:nvPr/>
        </p:nvSpPr>
        <p:spPr>
          <a:xfrm>
            <a:off x="8672175" y="2304755"/>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4"/>
          <p:cNvSpPr/>
          <p:nvPr/>
        </p:nvSpPr>
        <p:spPr>
          <a:xfrm>
            <a:off x="7843800" y="165400"/>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4"/>
          <p:cNvSpPr/>
          <p:nvPr/>
        </p:nvSpPr>
        <p:spPr>
          <a:xfrm>
            <a:off x="8831300" y="270025"/>
            <a:ext cx="35825" cy="49475"/>
          </a:xfrm>
          <a:custGeom>
            <a:rect b="b" l="l" r="r" t="t"/>
            <a:pathLst>
              <a:path extrusionOk="0" h="1979" w="1433">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4"/>
          <p:cNvSpPr/>
          <p:nvPr/>
        </p:nvSpPr>
        <p:spPr>
          <a:xfrm>
            <a:off x="7836425" y="385400"/>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4"/>
          <p:cNvSpPr/>
          <p:nvPr/>
        </p:nvSpPr>
        <p:spPr>
          <a:xfrm>
            <a:off x="7843800" y="285925"/>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4"/>
          <p:cNvSpPr/>
          <p:nvPr/>
        </p:nvSpPr>
        <p:spPr>
          <a:xfrm>
            <a:off x="8902350" y="355300"/>
            <a:ext cx="35850" cy="42650"/>
          </a:xfrm>
          <a:custGeom>
            <a:rect b="b" l="l" r="r" t="t"/>
            <a:pathLst>
              <a:path extrusionOk="0" h="1706" w="1434">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4"/>
          <p:cNvSpPr/>
          <p:nvPr/>
        </p:nvSpPr>
        <p:spPr>
          <a:xfrm>
            <a:off x="8966600" y="440575"/>
            <a:ext cx="35275" cy="35275"/>
          </a:xfrm>
          <a:custGeom>
            <a:rect b="b" l="l" r="r" t="t"/>
            <a:pathLst>
              <a:path extrusionOk="0" h="1411" w="1411">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4"/>
          <p:cNvSpPr/>
          <p:nvPr/>
        </p:nvSpPr>
        <p:spPr>
          <a:xfrm>
            <a:off x="8721650" y="2520605"/>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4"/>
          <p:cNvSpPr/>
          <p:nvPr/>
        </p:nvSpPr>
        <p:spPr>
          <a:xfrm>
            <a:off x="8057000" y="440575"/>
            <a:ext cx="28450" cy="28450"/>
          </a:xfrm>
          <a:custGeom>
            <a:rect b="b" l="l" r="r" t="t"/>
            <a:pathLst>
              <a:path extrusionOk="0" h="1138" w="1138">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4"/>
          <p:cNvSpPr/>
          <p:nvPr/>
        </p:nvSpPr>
        <p:spPr>
          <a:xfrm>
            <a:off x="8565300" y="2300605"/>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4"/>
          <p:cNvSpPr/>
          <p:nvPr/>
        </p:nvSpPr>
        <p:spPr>
          <a:xfrm>
            <a:off x="8686400" y="2676955"/>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4"/>
          <p:cNvSpPr/>
          <p:nvPr/>
        </p:nvSpPr>
        <p:spPr>
          <a:xfrm>
            <a:off x="8532825" y="11129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4"/>
          <p:cNvSpPr/>
          <p:nvPr/>
        </p:nvSpPr>
        <p:spPr>
          <a:xfrm>
            <a:off x="8536875" y="2350055"/>
            <a:ext cx="7425" cy="7425"/>
          </a:xfrm>
          <a:custGeom>
            <a:rect b="b" l="l" r="r" t="t"/>
            <a:pathLst>
              <a:path extrusionOk="0" h="297" w="297">
                <a:moveTo>
                  <a:pt x="1" y="1"/>
                </a:moveTo>
                <a:lnTo>
                  <a:pt x="1" y="297"/>
                </a:lnTo>
                <a:cubicBezTo>
                  <a:pt x="1" y="297"/>
                  <a:pt x="296" y="297"/>
                  <a:pt x="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4"/>
          <p:cNvSpPr/>
          <p:nvPr/>
        </p:nvSpPr>
        <p:spPr>
          <a:xfrm>
            <a:off x="8764275" y="2534830"/>
            <a:ext cx="25" cy="7400"/>
          </a:xfrm>
          <a:custGeom>
            <a:rect b="b" l="l" r="r" t="t"/>
            <a:pathLst>
              <a:path extrusionOk="0" h="296" w="1">
                <a:moveTo>
                  <a:pt x="1" y="0"/>
                </a:moveTo>
                <a:lnTo>
                  <a:pt x="1" y="29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4"/>
          <p:cNvSpPr/>
          <p:nvPr/>
        </p:nvSpPr>
        <p:spPr>
          <a:xfrm>
            <a:off x="0" y="340588"/>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4"/>
          <p:cNvSpPr/>
          <p:nvPr/>
        </p:nvSpPr>
        <p:spPr>
          <a:xfrm>
            <a:off x="326875" y="187458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4"/>
          <p:cNvSpPr/>
          <p:nvPr/>
        </p:nvSpPr>
        <p:spPr>
          <a:xfrm>
            <a:off x="213175" y="210716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4"/>
          <p:cNvSpPr/>
          <p:nvPr/>
        </p:nvSpPr>
        <p:spPr>
          <a:xfrm>
            <a:off x="198950" y="167961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4"/>
          <p:cNvSpPr/>
          <p:nvPr/>
        </p:nvSpPr>
        <p:spPr>
          <a:xfrm>
            <a:off x="92650" y="190791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4"/>
          <p:cNvSpPr/>
          <p:nvPr/>
        </p:nvSpPr>
        <p:spPr>
          <a:xfrm>
            <a:off x="351350" y="1195048"/>
            <a:ext cx="144072" cy="232399"/>
          </a:xfrm>
          <a:custGeom>
            <a:rect b="b" l="l" r="r" t="t"/>
            <a:pathLst>
              <a:path extrusionOk="0" h="8255" w="5118">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4"/>
          <p:cNvSpPr/>
          <p:nvPr/>
        </p:nvSpPr>
        <p:spPr>
          <a:xfrm>
            <a:off x="550875" y="2625149"/>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4"/>
          <p:cNvSpPr/>
          <p:nvPr/>
        </p:nvSpPr>
        <p:spPr>
          <a:xfrm>
            <a:off x="615125" y="2751099"/>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4"/>
          <p:cNvSpPr/>
          <p:nvPr/>
        </p:nvSpPr>
        <p:spPr>
          <a:xfrm>
            <a:off x="700400" y="2651649"/>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4"/>
          <p:cNvSpPr/>
          <p:nvPr/>
        </p:nvSpPr>
        <p:spPr>
          <a:xfrm>
            <a:off x="465600" y="2747549"/>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4"/>
          <p:cNvSpPr/>
          <p:nvPr/>
        </p:nvSpPr>
        <p:spPr>
          <a:xfrm>
            <a:off x="550875" y="2853849"/>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4"/>
          <p:cNvSpPr/>
          <p:nvPr/>
        </p:nvSpPr>
        <p:spPr>
          <a:xfrm>
            <a:off x="678775" y="2884099"/>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4"/>
          <p:cNvSpPr/>
          <p:nvPr/>
        </p:nvSpPr>
        <p:spPr>
          <a:xfrm>
            <a:off x="771450" y="2768574"/>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4"/>
          <p:cNvSpPr/>
          <p:nvPr/>
        </p:nvSpPr>
        <p:spPr>
          <a:xfrm>
            <a:off x="543393" y="1351906"/>
            <a:ext cx="72374" cy="89497"/>
          </a:xfrm>
          <a:custGeom>
            <a:rect b="b" l="l" r="r" t="t"/>
            <a:pathLst>
              <a:path extrusionOk="0" h="3179" w="2571">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4"/>
          <p:cNvSpPr/>
          <p:nvPr/>
        </p:nvSpPr>
        <p:spPr>
          <a:xfrm>
            <a:off x="599750" y="1175877"/>
            <a:ext cx="71698" cy="89497"/>
          </a:xfrm>
          <a:custGeom>
            <a:rect b="b" l="l" r="r" t="t"/>
            <a:pathLst>
              <a:path extrusionOk="0" h="3179" w="2547">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4"/>
          <p:cNvSpPr/>
          <p:nvPr/>
        </p:nvSpPr>
        <p:spPr>
          <a:xfrm>
            <a:off x="121075" y="2619263"/>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4"/>
          <p:cNvSpPr/>
          <p:nvPr/>
        </p:nvSpPr>
        <p:spPr>
          <a:xfrm>
            <a:off x="255800" y="2516963"/>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4"/>
          <p:cNvSpPr/>
          <p:nvPr/>
        </p:nvSpPr>
        <p:spPr>
          <a:xfrm>
            <a:off x="220575" y="2612438"/>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4"/>
          <p:cNvSpPr/>
          <p:nvPr/>
        </p:nvSpPr>
        <p:spPr>
          <a:xfrm>
            <a:off x="177925" y="2527163"/>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4"/>
          <p:cNvSpPr/>
          <p:nvPr/>
        </p:nvSpPr>
        <p:spPr>
          <a:xfrm>
            <a:off x="597583" y="3237788"/>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4"/>
          <p:cNvSpPr/>
          <p:nvPr/>
        </p:nvSpPr>
        <p:spPr>
          <a:xfrm>
            <a:off x="718000" y="3287238"/>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4"/>
          <p:cNvSpPr/>
          <p:nvPr/>
        </p:nvSpPr>
        <p:spPr>
          <a:xfrm>
            <a:off x="547163" y="3359800"/>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4"/>
          <p:cNvSpPr/>
          <p:nvPr/>
        </p:nvSpPr>
        <p:spPr>
          <a:xfrm>
            <a:off x="671975" y="2903899"/>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4"/>
          <p:cNvSpPr/>
          <p:nvPr/>
        </p:nvSpPr>
        <p:spPr>
          <a:xfrm>
            <a:off x="348475" y="190181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4"/>
          <p:cNvSpPr/>
          <p:nvPr/>
        </p:nvSpPr>
        <p:spPr>
          <a:xfrm>
            <a:off x="213175" y="177391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4"/>
          <p:cNvSpPr/>
          <p:nvPr/>
        </p:nvSpPr>
        <p:spPr>
          <a:xfrm>
            <a:off x="220575" y="214343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4"/>
          <p:cNvSpPr/>
          <p:nvPr/>
        </p:nvSpPr>
        <p:spPr>
          <a:xfrm>
            <a:off x="220575" y="2157638"/>
            <a:ext cx="6825" cy="25"/>
          </a:xfrm>
          <a:custGeom>
            <a:rect b="b" l="l" r="r" t="t"/>
            <a:pathLst>
              <a:path extrusionOk="0" h="1" w="273">
                <a:moveTo>
                  <a:pt x="273"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4"/>
          <p:cNvSpPr/>
          <p:nvPr/>
        </p:nvSpPr>
        <p:spPr>
          <a:xfrm>
            <a:off x="362700" y="1894413"/>
            <a:ext cx="6825" cy="7425"/>
          </a:xfrm>
          <a:custGeom>
            <a:rect b="b" l="l" r="r" t="t"/>
            <a:pathLst>
              <a:path extrusionOk="0" h="297" w="273">
                <a:moveTo>
                  <a:pt x="273" y="1"/>
                </a:moveTo>
                <a:lnTo>
                  <a:pt x="0" y="29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4"/>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26" name="Google Shape;16926;p84"/>
          <p:cNvGrpSpPr/>
          <p:nvPr/>
        </p:nvGrpSpPr>
        <p:grpSpPr>
          <a:xfrm>
            <a:off x="437163" y="3572388"/>
            <a:ext cx="320100" cy="469050"/>
            <a:chOff x="437163" y="3572388"/>
            <a:chExt cx="320100" cy="469050"/>
          </a:xfrm>
        </p:grpSpPr>
        <p:sp>
          <p:nvSpPr>
            <p:cNvPr id="16927" name="Google Shape;16927;p84"/>
            <p:cNvSpPr/>
            <p:nvPr/>
          </p:nvSpPr>
          <p:spPr>
            <a:xfrm>
              <a:off x="437163" y="3572388"/>
              <a:ext cx="320100" cy="469050"/>
            </a:xfrm>
            <a:custGeom>
              <a:rect b="b" l="l" r="r" t="t"/>
              <a:pathLst>
                <a:path extrusionOk="0" h="18762" w="12804">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4"/>
            <p:cNvSpPr/>
            <p:nvPr/>
          </p:nvSpPr>
          <p:spPr>
            <a:xfrm>
              <a:off x="671963" y="3842438"/>
              <a:ext cx="14250" cy="21625"/>
            </a:xfrm>
            <a:custGeom>
              <a:rect b="b" l="l" r="r" t="t"/>
              <a:pathLst>
                <a:path extrusionOk="0" h="865" w="570">
                  <a:moveTo>
                    <a:pt x="1" y="0"/>
                  </a:moveTo>
                  <a:cubicBezTo>
                    <a:pt x="1" y="296"/>
                    <a:pt x="1" y="864"/>
                    <a:pt x="569" y="864"/>
                  </a:cubicBezTo>
                  <a:cubicBezTo>
                    <a:pt x="273" y="569"/>
                    <a:pt x="273" y="29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4"/>
            <p:cNvSpPr/>
            <p:nvPr/>
          </p:nvSpPr>
          <p:spPr>
            <a:xfrm>
              <a:off x="735638" y="3610588"/>
              <a:ext cx="21625" cy="11850"/>
            </a:xfrm>
            <a:custGeom>
              <a:rect b="b" l="l" r="r" t="t"/>
              <a:pathLst>
                <a:path extrusionOk="0" h="474" w="865">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4"/>
            <p:cNvSpPr/>
            <p:nvPr/>
          </p:nvSpPr>
          <p:spPr>
            <a:xfrm>
              <a:off x="636138" y="3714513"/>
              <a:ext cx="7425" cy="19775"/>
            </a:xfrm>
            <a:custGeom>
              <a:rect b="b" l="l" r="r" t="t"/>
              <a:pathLst>
                <a:path extrusionOk="0" h="791" w="297">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4"/>
            <p:cNvSpPr/>
            <p:nvPr/>
          </p:nvSpPr>
          <p:spPr>
            <a:xfrm>
              <a:off x="728813" y="3615038"/>
              <a:ext cx="6850" cy="7400"/>
            </a:xfrm>
            <a:custGeom>
              <a:rect b="b" l="l" r="r" t="t"/>
              <a:pathLst>
                <a:path extrusionOk="0" h="296" w="274">
                  <a:moveTo>
                    <a:pt x="273" y="0"/>
                  </a:moveTo>
                  <a:cubicBezTo>
                    <a:pt x="1" y="0"/>
                    <a:pt x="1" y="0"/>
                    <a:pt x="1" y="296"/>
                  </a:cubicBezTo>
                  <a:cubicBezTo>
                    <a:pt x="1" y="0"/>
                    <a:pt x="1"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4"/>
            <p:cNvSpPr/>
            <p:nvPr/>
          </p:nvSpPr>
          <p:spPr>
            <a:xfrm>
              <a:off x="707213" y="3778763"/>
              <a:ext cx="7425" cy="6850"/>
            </a:xfrm>
            <a:custGeom>
              <a:rect b="b" l="l" r="r" t="t"/>
              <a:pathLst>
                <a:path extrusionOk="0" h="274" w="297">
                  <a:moveTo>
                    <a:pt x="296" y="0"/>
                  </a:moveTo>
                  <a:cubicBezTo>
                    <a:pt x="0" y="0"/>
                    <a:pt x="0" y="0"/>
                    <a:pt x="0" y="273"/>
                  </a:cubicBezTo>
                  <a:cubicBezTo>
                    <a:pt x="296" y="273"/>
                    <a:pt x="296" y="273"/>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4"/>
            <p:cNvSpPr/>
            <p:nvPr/>
          </p:nvSpPr>
          <p:spPr>
            <a:xfrm>
              <a:off x="678788" y="3778763"/>
              <a:ext cx="7425" cy="25"/>
            </a:xfrm>
            <a:custGeom>
              <a:rect b="b" l="l" r="r" t="t"/>
              <a:pathLst>
                <a:path extrusionOk="0" h="1" w="297">
                  <a:moveTo>
                    <a:pt x="296" y="0"/>
                  </a:moveTo>
                  <a:lnTo>
                    <a:pt x="296" y="0"/>
                  </a:lnTo>
                  <a:cubicBezTo>
                    <a:pt x="0" y="0"/>
                    <a:pt x="0" y="0"/>
                    <a:pt x="296" y="0"/>
                  </a:cubicBezTo>
                  <a:lnTo>
                    <a:pt x="2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34" name="Google Shape;16934;p84"/>
          <p:cNvSpPr/>
          <p:nvPr/>
        </p:nvSpPr>
        <p:spPr>
          <a:xfrm>
            <a:off x="383357" y="1267368"/>
            <a:ext cx="72374" cy="96056"/>
          </a:xfrm>
          <a:custGeom>
            <a:rect b="b" l="l" r="r" t="t"/>
            <a:pathLst>
              <a:path extrusionOk="0" h="3412" w="2571">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4"/>
          <p:cNvSpPr/>
          <p:nvPr/>
        </p:nvSpPr>
        <p:spPr>
          <a:xfrm>
            <a:off x="177925" y="42410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4"/>
          <p:cNvSpPr/>
          <p:nvPr/>
        </p:nvSpPr>
        <p:spPr>
          <a:xfrm>
            <a:off x="198950" y="41008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4"/>
          <p:cNvSpPr/>
          <p:nvPr/>
        </p:nvSpPr>
        <p:spPr>
          <a:xfrm>
            <a:off x="78450" y="41360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4"/>
          <p:cNvSpPr/>
          <p:nvPr/>
        </p:nvSpPr>
        <p:spPr>
          <a:xfrm>
            <a:off x="121075" y="40223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4"/>
          <p:cNvSpPr/>
          <p:nvPr/>
        </p:nvSpPr>
        <p:spPr>
          <a:xfrm>
            <a:off x="567743" y="1379410"/>
            <a:ext cx="23702" cy="39723"/>
          </a:xfrm>
          <a:custGeom>
            <a:rect b="b" l="l" r="r" t="t"/>
            <a:pathLst>
              <a:path extrusionOk="0" h="1411" w="842">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4"/>
          <p:cNvSpPr/>
          <p:nvPr/>
        </p:nvSpPr>
        <p:spPr>
          <a:xfrm>
            <a:off x="615740" y="1199665"/>
            <a:ext cx="32035" cy="43411"/>
          </a:xfrm>
          <a:custGeom>
            <a:rect b="b" l="l" r="r" t="t"/>
            <a:pathLst>
              <a:path extrusionOk="0" h="1542" w="1138">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4"/>
          <p:cNvSpPr/>
          <p:nvPr/>
        </p:nvSpPr>
        <p:spPr>
          <a:xfrm>
            <a:off x="1812350" y="409529"/>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4"/>
          <p:cNvSpPr/>
          <p:nvPr/>
        </p:nvSpPr>
        <p:spPr>
          <a:xfrm>
            <a:off x="1925200" y="505804"/>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4"/>
          <p:cNvSpPr/>
          <p:nvPr/>
        </p:nvSpPr>
        <p:spPr>
          <a:xfrm>
            <a:off x="2045400" y="609016"/>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4"/>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4"/>
          <p:cNvSpPr/>
          <p:nvPr/>
        </p:nvSpPr>
        <p:spPr>
          <a:xfrm>
            <a:off x="1698650" y="11875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4"/>
          <p:cNvSpPr/>
          <p:nvPr/>
        </p:nvSpPr>
        <p:spPr>
          <a:xfrm>
            <a:off x="1890250" y="8295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4"/>
          <p:cNvSpPr/>
          <p:nvPr/>
        </p:nvSpPr>
        <p:spPr>
          <a:xfrm>
            <a:off x="1861825" y="23927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4"/>
          <p:cNvSpPr/>
          <p:nvPr/>
        </p:nvSpPr>
        <p:spPr>
          <a:xfrm>
            <a:off x="2039750" y="17560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4"/>
          <p:cNvSpPr/>
          <p:nvPr/>
        </p:nvSpPr>
        <p:spPr>
          <a:xfrm>
            <a:off x="2387700" y="11466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4"/>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4"/>
          <p:cNvSpPr/>
          <p:nvPr/>
        </p:nvSpPr>
        <p:spPr>
          <a:xfrm>
            <a:off x="3765934" y="344299"/>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4"/>
          <p:cNvSpPr/>
          <p:nvPr/>
        </p:nvSpPr>
        <p:spPr>
          <a:xfrm>
            <a:off x="3623809" y="152149"/>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4"/>
          <p:cNvSpPr/>
          <p:nvPr/>
        </p:nvSpPr>
        <p:spPr>
          <a:xfrm>
            <a:off x="3808559" y="422174"/>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4"/>
          <p:cNvSpPr/>
          <p:nvPr/>
        </p:nvSpPr>
        <p:spPr>
          <a:xfrm>
            <a:off x="3659609" y="230599"/>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4"/>
          <p:cNvSpPr/>
          <p:nvPr/>
        </p:nvSpPr>
        <p:spPr>
          <a:xfrm>
            <a:off x="3652234" y="265849"/>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4"/>
          <p:cNvSpPr/>
          <p:nvPr/>
        </p:nvSpPr>
        <p:spPr>
          <a:xfrm>
            <a:off x="3702259" y="223199"/>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4"/>
          <p:cNvSpPr/>
          <p:nvPr/>
        </p:nvSpPr>
        <p:spPr>
          <a:xfrm flipH="1">
            <a:off x="7445012" y="409729"/>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4"/>
          <p:cNvSpPr/>
          <p:nvPr/>
        </p:nvSpPr>
        <p:spPr>
          <a:xfrm flipH="1">
            <a:off x="7302887" y="511054"/>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4"/>
          <p:cNvSpPr/>
          <p:nvPr/>
        </p:nvSpPr>
        <p:spPr>
          <a:xfrm flipH="1">
            <a:off x="7302887" y="260779"/>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4"/>
          <p:cNvSpPr/>
          <p:nvPr/>
        </p:nvSpPr>
        <p:spPr>
          <a:xfrm flipH="1">
            <a:off x="7153362" y="409729"/>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4"/>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4"/>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4"/>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4"/>
          <p:cNvSpPr/>
          <p:nvPr/>
        </p:nvSpPr>
        <p:spPr>
          <a:xfrm>
            <a:off x="6599799" y="-7895"/>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4"/>
          <p:cNvSpPr/>
          <p:nvPr/>
        </p:nvSpPr>
        <p:spPr>
          <a:xfrm>
            <a:off x="6741924" y="817"/>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4"/>
          <p:cNvSpPr/>
          <p:nvPr/>
        </p:nvSpPr>
        <p:spPr>
          <a:xfrm flipH="1" rot="10800000">
            <a:off x="2952250" y="4175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4"/>
          <p:cNvSpPr/>
          <p:nvPr/>
        </p:nvSpPr>
        <p:spPr>
          <a:xfrm flipH="1" rot="10800000">
            <a:off x="2973275" y="545475"/>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4"/>
          <p:cNvSpPr/>
          <p:nvPr/>
        </p:nvSpPr>
        <p:spPr>
          <a:xfrm flipH="1" rot="10800000">
            <a:off x="2852775" y="510225"/>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4"/>
          <p:cNvSpPr/>
          <p:nvPr/>
        </p:nvSpPr>
        <p:spPr>
          <a:xfrm flipH="1" rot="10800000">
            <a:off x="2895400" y="630750"/>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4"/>
          <p:cNvSpPr/>
          <p:nvPr/>
        </p:nvSpPr>
        <p:spPr>
          <a:xfrm>
            <a:off x="5598650" y="604713"/>
            <a:ext cx="42650" cy="64200"/>
          </a:xfrm>
          <a:custGeom>
            <a:rect b="b" l="l" r="r" t="t"/>
            <a:pathLst>
              <a:path extrusionOk="0" h="2568" w="1706">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4"/>
          <p:cNvSpPr/>
          <p:nvPr/>
        </p:nvSpPr>
        <p:spPr>
          <a:xfrm>
            <a:off x="5633875" y="514413"/>
            <a:ext cx="42675" cy="71075"/>
          </a:xfrm>
          <a:custGeom>
            <a:rect b="b" l="l" r="r" t="t"/>
            <a:pathLst>
              <a:path extrusionOk="0" h="2843" w="1707">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4"/>
          <p:cNvSpPr/>
          <p:nvPr/>
        </p:nvSpPr>
        <p:spPr>
          <a:xfrm>
            <a:off x="5562825" y="497288"/>
            <a:ext cx="42650" cy="52400"/>
          </a:xfrm>
          <a:custGeom>
            <a:rect b="b" l="l" r="r" t="t"/>
            <a:pathLst>
              <a:path extrusionOk="0" h="2096" w="1706">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4"/>
          <p:cNvSpPr/>
          <p:nvPr/>
        </p:nvSpPr>
        <p:spPr>
          <a:xfrm>
            <a:off x="5719150" y="500188"/>
            <a:ext cx="42675" cy="56875"/>
          </a:xfrm>
          <a:custGeom>
            <a:rect b="b" l="l" r="r" t="t"/>
            <a:pathLst>
              <a:path extrusionOk="0" h="2275" w="1707">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4"/>
          <p:cNvSpPr/>
          <p:nvPr/>
        </p:nvSpPr>
        <p:spPr>
          <a:xfrm>
            <a:off x="5676525" y="623213"/>
            <a:ext cx="42650" cy="59275"/>
          </a:xfrm>
          <a:custGeom>
            <a:rect b="b" l="l" r="r" t="t"/>
            <a:pathLst>
              <a:path extrusionOk="0" h="2371" w="1706">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4"/>
          <p:cNvSpPr/>
          <p:nvPr/>
        </p:nvSpPr>
        <p:spPr>
          <a:xfrm>
            <a:off x="5633875" y="421738"/>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4"/>
          <p:cNvSpPr/>
          <p:nvPr/>
        </p:nvSpPr>
        <p:spPr>
          <a:xfrm>
            <a:off x="3344866" y="412150"/>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4"/>
          <p:cNvSpPr/>
          <p:nvPr/>
        </p:nvSpPr>
        <p:spPr>
          <a:xfrm>
            <a:off x="4209850" y="392513"/>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4"/>
          <p:cNvSpPr/>
          <p:nvPr/>
        </p:nvSpPr>
        <p:spPr>
          <a:xfrm>
            <a:off x="4362050" y="479525"/>
            <a:ext cx="28450" cy="35850"/>
          </a:xfrm>
          <a:custGeom>
            <a:rect b="b" l="l" r="r" t="t"/>
            <a:pathLst>
              <a:path extrusionOk="0" h="1434" w="1138">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4"/>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4"/>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4"/>
          <p:cNvSpPr/>
          <p:nvPr/>
        </p:nvSpPr>
        <p:spPr>
          <a:xfrm>
            <a:off x="6741925" y="43243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4"/>
          <p:cNvSpPr/>
          <p:nvPr/>
        </p:nvSpPr>
        <p:spPr>
          <a:xfrm>
            <a:off x="6139138" y="30854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4"/>
          <p:cNvSpPr/>
          <p:nvPr/>
        </p:nvSpPr>
        <p:spPr>
          <a:xfrm>
            <a:off x="4822075" y="548132"/>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4"/>
          <p:cNvSpPr/>
          <p:nvPr/>
        </p:nvSpPr>
        <p:spPr>
          <a:xfrm>
            <a:off x="4900525" y="597582"/>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4"/>
          <p:cNvSpPr/>
          <p:nvPr/>
        </p:nvSpPr>
        <p:spPr>
          <a:xfrm>
            <a:off x="4893125" y="505482"/>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4"/>
          <p:cNvSpPr/>
          <p:nvPr/>
        </p:nvSpPr>
        <p:spPr>
          <a:xfrm>
            <a:off x="8638401" y="1251962"/>
            <a:ext cx="504834" cy="802530"/>
          </a:xfrm>
          <a:custGeom>
            <a:rect b="b" l="l" r="r" t="t"/>
            <a:pathLst>
              <a:path extrusionOk="0" h="21097" w="13272">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4"/>
          <p:cNvSpPr/>
          <p:nvPr/>
        </p:nvSpPr>
        <p:spPr>
          <a:xfrm>
            <a:off x="6549854" y="4604859"/>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4"/>
          <p:cNvSpPr/>
          <p:nvPr/>
        </p:nvSpPr>
        <p:spPr>
          <a:xfrm>
            <a:off x="9011300" y="2290188"/>
            <a:ext cx="42675" cy="49475"/>
          </a:xfrm>
          <a:custGeom>
            <a:rect b="b" l="l" r="r" t="t"/>
            <a:pathLst>
              <a:path extrusionOk="0" h="1979" w="1707">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4"/>
          <p:cNvSpPr/>
          <p:nvPr/>
        </p:nvSpPr>
        <p:spPr>
          <a:xfrm>
            <a:off x="9003925" y="2510188"/>
            <a:ext cx="42650" cy="42675"/>
          </a:xfrm>
          <a:custGeom>
            <a:rect b="b" l="l" r="r" t="t"/>
            <a:pathLst>
              <a:path extrusionOk="0" h="1707" w="1706">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4"/>
          <p:cNvSpPr/>
          <p:nvPr/>
        </p:nvSpPr>
        <p:spPr>
          <a:xfrm>
            <a:off x="9011300" y="2410713"/>
            <a:ext cx="42675" cy="42650"/>
          </a:xfrm>
          <a:custGeom>
            <a:rect b="b" l="l" r="r" t="t"/>
            <a:pathLst>
              <a:path extrusionOk="0" h="1706" w="1707">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4"/>
          <p:cNvSpPr txBox="1"/>
          <p:nvPr>
            <p:ph idx="1" type="subTitle"/>
          </p:nvPr>
        </p:nvSpPr>
        <p:spPr>
          <a:xfrm>
            <a:off x="2852425" y="1704550"/>
            <a:ext cx="3439200" cy="1288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992" name="Google Shape;16992;p84"/>
          <p:cNvSpPr txBox="1"/>
          <p:nvPr>
            <p:ph type="ctrTitle"/>
          </p:nvPr>
        </p:nvSpPr>
        <p:spPr>
          <a:xfrm>
            <a:off x="2430025" y="669825"/>
            <a:ext cx="4284000" cy="997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5200"/>
              <a:buNone/>
              <a:defRPr sz="5200">
                <a:solidFill>
                  <a:schemeClr val="dk2"/>
                </a:solidFill>
              </a:defRPr>
            </a:lvl1pPr>
            <a:lvl2pPr lvl="1" rtl="0" algn="ctr">
              <a:lnSpc>
                <a:spcPct val="100000"/>
              </a:lnSpc>
              <a:spcBef>
                <a:spcPts val="0"/>
              </a:spcBef>
              <a:spcAft>
                <a:spcPts val="0"/>
              </a:spcAft>
              <a:buSzPts val="5200"/>
              <a:buNone/>
              <a:defRPr sz="5200"/>
            </a:lvl2pPr>
            <a:lvl3pPr lvl="2" rtl="0" algn="ctr">
              <a:lnSpc>
                <a:spcPct val="100000"/>
              </a:lnSpc>
              <a:spcBef>
                <a:spcPts val="0"/>
              </a:spcBef>
              <a:spcAft>
                <a:spcPts val="0"/>
              </a:spcAft>
              <a:buSzPts val="5200"/>
              <a:buNone/>
              <a:defRPr sz="5200"/>
            </a:lvl3pPr>
            <a:lvl4pPr lvl="3" rtl="0" algn="ctr">
              <a:lnSpc>
                <a:spcPct val="100000"/>
              </a:lnSpc>
              <a:spcBef>
                <a:spcPts val="0"/>
              </a:spcBef>
              <a:spcAft>
                <a:spcPts val="0"/>
              </a:spcAft>
              <a:buSzPts val="5200"/>
              <a:buNone/>
              <a:defRPr sz="5200"/>
            </a:lvl4pPr>
            <a:lvl5pPr lvl="4" rtl="0" algn="ctr">
              <a:lnSpc>
                <a:spcPct val="100000"/>
              </a:lnSpc>
              <a:spcBef>
                <a:spcPts val="0"/>
              </a:spcBef>
              <a:spcAft>
                <a:spcPts val="0"/>
              </a:spcAft>
              <a:buSzPts val="5200"/>
              <a:buNone/>
              <a:defRPr sz="5200"/>
            </a:lvl5pPr>
            <a:lvl6pPr lvl="5" rtl="0" algn="ctr">
              <a:lnSpc>
                <a:spcPct val="100000"/>
              </a:lnSpc>
              <a:spcBef>
                <a:spcPts val="0"/>
              </a:spcBef>
              <a:spcAft>
                <a:spcPts val="0"/>
              </a:spcAft>
              <a:buSzPts val="5200"/>
              <a:buNone/>
              <a:defRPr sz="5200"/>
            </a:lvl6pPr>
            <a:lvl7pPr lvl="6" rtl="0" algn="ctr">
              <a:lnSpc>
                <a:spcPct val="100000"/>
              </a:lnSpc>
              <a:spcBef>
                <a:spcPts val="0"/>
              </a:spcBef>
              <a:spcAft>
                <a:spcPts val="0"/>
              </a:spcAft>
              <a:buSzPts val="5200"/>
              <a:buNone/>
              <a:defRPr sz="5200"/>
            </a:lvl7pPr>
            <a:lvl8pPr lvl="7" rtl="0" algn="ctr">
              <a:lnSpc>
                <a:spcPct val="100000"/>
              </a:lnSpc>
              <a:spcBef>
                <a:spcPts val="0"/>
              </a:spcBef>
              <a:spcAft>
                <a:spcPts val="0"/>
              </a:spcAft>
              <a:buSzPts val="5200"/>
              <a:buNone/>
              <a:defRPr sz="5200"/>
            </a:lvl8pPr>
            <a:lvl9pPr lvl="8" rtl="0" algn="ctr">
              <a:lnSpc>
                <a:spcPct val="100000"/>
              </a:lnSpc>
              <a:spcBef>
                <a:spcPts val="0"/>
              </a:spcBef>
              <a:spcAft>
                <a:spcPts val="0"/>
              </a:spcAft>
              <a:buSzPts val="5200"/>
              <a:buNone/>
              <a:defRPr sz="5200"/>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6993" name="Shape 16993"/>
        <p:cNvGrpSpPr/>
        <p:nvPr/>
      </p:nvGrpSpPr>
      <p:grpSpPr>
        <a:xfrm>
          <a:off x="0" y="0"/>
          <a:ext cx="0" cy="0"/>
          <a:chOff x="0" y="0"/>
          <a:chExt cx="0" cy="0"/>
        </a:xfrm>
      </p:grpSpPr>
      <p:grpSp>
        <p:nvGrpSpPr>
          <p:cNvPr id="16994" name="Google Shape;16994;p85"/>
          <p:cNvGrpSpPr/>
          <p:nvPr/>
        </p:nvGrpSpPr>
        <p:grpSpPr>
          <a:xfrm>
            <a:off x="-18275" y="-52337"/>
            <a:ext cx="9191374" cy="5226625"/>
            <a:chOff x="-35391" y="-52337"/>
            <a:chExt cx="9191374" cy="5226625"/>
          </a:xfrm>
        </p:grpSpPr>
        <p:grpSp>
          <p:nvGrpSpPr>
            <p:cNvPr id="16995" name="Google Shape;16995;p85"/>
            <p:cNvGrpSpPr/>
            <p:nvPr/>
          </p:nvGrpSpPr>
          <p:grpSpPr>
            <a:xfrm>
              <a:off x="5178375" y="-45050"/>
              <a:ext cx="3977608" cy="5216450"/>
              <a:chOff x="5178375" y="-45050"/>
              <a:chExt cx="3977608" cy="5216450"/>
            </a:xfrm>
          </p:grpSpPr>
          <p:grpSp>
            <p:nvGrpSpPr>
              <p:cNvPr id="16996" name="Google Shape;16996;p85"/>
              <p:cNvGrpSpPr/>
              <p:nvPr/>
            </p:nvGrpSpPr>
            <p:grpSpPr>
              <a:xfrm>
                <a:off x="5178375" y="-45050"/>
                <a:ext cx="3977608" cy="5216450"/>
                <a:chOff x="5178375" y="-51179"/>
                <a:chExt cx="3977608" cy="5216450"/>
              </a:xfrm>
            </p:grpSpPr>
            <p:sp>
              <p:nvSpPr>
                <p:cNvPr id="16997" name="Google Shape;16997;p85"/>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5"/>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5"/>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5"/>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5"/>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5"/>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5"/>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5"/>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5"/>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5"/>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5"/>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5"/>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5"/>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5"/>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5"/>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5"/>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5"/>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5"/>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5"/>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5"/>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5"/>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5"/>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5"/>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5"/>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5"/>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5"/>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5"/>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5"/>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5"/>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5"/>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5"/>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5"/>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29" name="Google Shape;17029;p85"/>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5"/>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5"/>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5"/>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3" name="Google Shape;17033;p85"/>
            <p:cNvGrpSpPr/>
            <p:nvPr/>
          </p:nvGrpSpPr>
          <p:grpSpPr>
            <a:xfrm>
              <a:off x="-35391" y="-52337"/>
              <a:ext cx="5221525" cy="5226625"/>
              <a:chOff x="1190625" y="238125"/>
              <a:chExt cx="5221525" cy="5226625"/>
            </a:xfrm>
          </p:grpSpPr>
          <p:sp>
            <p:nvSpPr>
              <p:cNvPr id="17034" name="Google Shape;17034;p85"/>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5"/>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5"/>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5"/>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5"/>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5"/>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5"/>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5"/>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5"/>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5"/>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5"/>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5"/>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5"/>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5"/>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5"/>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5"/>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5"/>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5"/>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5"/>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5"/>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5"/>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5"/>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5"/>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5"/>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5"/>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5"/>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5"/>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5"/>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5"/>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5"/>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5"/>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5"/>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5"/>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5"/>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5"/>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5"/>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5"/>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5"/>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5"/>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5"/>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5"/>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075" name="Google Shape;17075;p85"/>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5"/>
          <p:cNvSpPr/>
          <p:nvPr/>
        </p:nvSpPr>
        <p:spPr>
          <a:xfrm>
            <a:off x="0" y="0"/>
            <a:ext cx="383750" cy="994900"/>
          </a:xfrm>
          <a:custGeom>
            <a:rect b="b" l="l" r="r" t="t"/>
            <a:pathLst>
              <a:path extrusionOk="0" h="39796" w="1535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5"/>
          <p:cNvSpPr/>
          <p:nvPr/>
        </p:nvSpPr>
        <p:spPr>
          <a:xfrm>
            <a:off x="618525" y="192150"/>
            <a:ext cx="831150" cy="933575"/>
          </a:xfrm>
          <a:custGeom>
            <a:rect b="b" l="l" r="r" t="t"/>
            <a:pathLst>
              <a:path extrusionOk="0" h="37343" w="33246">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5"/>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5"/>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5"/>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5"/>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5"/>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5"/>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5"/>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5"/>
          <p:cNvSpPr/>
          <p:nvPr/>
        </p:nvSpPr>
        <p:spPr>
          <a:xfrm>
            <a:off x="540050" y="630675"/>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5"/>
          <p:cNvSpPr/>
          <p:nvPr/>
        </p:nvSpPr>
        <p:spPr>
          <a:xfrm>
            <a:off x="767450" y="1637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5"/>
          <p:cNvSpPr/>
          <p:nvPr/>
        </p:nvSpPr>
        <p:spPr>
          <a:xfrm>
            <a:off x="760650" y="405350"/>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5"/>
          <p:cNvSpPr/>
          <p:nvPr/>
        </p:nvSpPr>
        <p:spPr>
          <a:xfrm>
            <a:off x="1023275" y="56850"/>
            <a:ext cx="28450" cy="28450"/>
          </a:xfrm>
          <a:custGeom>
            <a:rect b="b" l="l" r="r" t="t"/>
            <a:pathLst>
              <a:path extrusionOk="0" h="1138" w="1138">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5"/>
          <p:cNvSpPr/>
          <p:nvPr/>
        </p:nvSpPr>
        <p:spPr>
          <a:xfrm>
            <a:off x="895375" y="675375"/>
            <a:ext cx="7425" cy="25"/>
          </a:xfrm>
          <a:custGeom>
            <a:rect b="b" l="l" r="r" t="t"/>
            <a:pathLst>
              <a:path extrusionOk="0" h="1" w="297">
                <a:moveTo>
                  <a:pt x="0" y="0"/>
                </a:moveTo>
                <a:lnTo>
                  <a:pt x="296" y="0"/>
                </a:lnTo>
                <a:lnTo>
                  <a:pt x="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5"/>
          <p:cNvSpPr/>
          <p:nvPr/>
        </p:nvSpPr>
        <p:spPr>
          <a:xfrm>
            <a:off x="3346188" y="4875870"/>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5"/>
          <p:cNvSpPr/>
          <p:nvPr/>
        </p:nvSpPr>
        <p:spPr>
          <a:xfrm>
            <a:off x="175863" y="3463025"/>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5"/>
          <p:cNvSpPr/>
          <p:nvPr/>
        </p:nvSpPr>
        <p:spPr>
          <a:xfrm>
            <a:off x="317988" y="356435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5"/>
          <p:cNvSpPr/>
          <p:nvPr/>
        </p:nvSpPr>
        <p:spPr>
          <a:xfrm>
            <a:off x="324813" y="3314075"/>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5"/>
          <p:cNvSpPr/>
          <p:nvPr/>
        </p:nvSpPr>
        <p:spPr>
          <a:xfrm>
            <a:off x="474338" y="3463025"/>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5"/>
          <p:cNvSpPr/>
          <p:nvPr/>
        </p:nvSpPr>
        <p:spPr>
          <a:xfrm>
            <a:off x="476100" y="2799413"/>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5"/>
          <p:cNvSpPr/>
          <p:nvPr/>
        </p:nvSpPr>
        <p:spPr>
          <a:xfrm>
            <a:off x="8569188" y="913713"/>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5"/>
          <p:cNvSpPr/>
          <p:nvPr/>
        </p:nvSpPr>
        <p:spPr>
          <a:xfrm>
            <a:off x="8760788" y="877913"/>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5"/>
          <p:cNvSpPr/>
          <p:nvPr/>
        </p:nvSpPr>
        <p:spPr>
          <a:xfrm>
            <a:off x="8732363" y="1034238"/>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5"/>
          <p:cNvSpPr/>
          <p:nvPr/>
        </p:nvSpPr>
        <p:spPr>
          <a:xfrm>
            <a:off x="8910288" y="970563"/>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5"/>
          <p:cNvSpPr/>
          <p:nvPr/>
        </p:nvSpPr>
        <p:spPr>
          <a:xfrm>
            <a:off x="1317791" y="4923485"/>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5"/>
          <p:cNvSpPr/>
          <p:nvPr/>
        </p:nvSpPr>
        <p:spPr>
          <a:xfrm>
            <a:off x="1168841" y="493768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5"/>
          <p:cNvSpPr/>
          <p:nvPr/>
        </p:nvSpPr>
        <p:spPr>
          <a:xfrm>
            <a:off x="1232516" y="486246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5"/>
          <p:cNvSpPr/>
          <p:nvPr/>
        </p:nvSpPr>
        <p:spPr>
          <a:xfrm>
            <a:off x="1254116" y="498653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5"/>
          <p:cNvSpPr/>
          <p:nvPr/>
        </p:nvSpPr>
        <p:spPr>
          <a:xfrm>
            <a:off x="3659975" y="4717100"/>
            <a:ext cx="6850" cy="14225"/>
          </a:xfrm>
          <a:custGeom>
            <a:rect b="b" l="l" r="r" t="t"/>
            <a:pathLst>
              <a:path extrusionOk="0" h="569" w="274">
                <a:moveTo>
                  <a:pt x="1" y="0"/>
                </a:moveTo>
                <a:cubicBezTo>
                  <a:pt x="1" y="273"/>
                  <a:pt x="274" y="569"/>
                  <a:pt x="274" y="569"/>
                </a:cubicBezTo>
                <a:cubicBezTo>
                  <a:pt x="274" y="0"/>
                  <a:pt x="1" y="0"/>
                  <a:pt x="1" y="0"/>
                </a:cubicBezTo>
                <a:close/>
              </a:path>
            </a:pathLst>
          </a:custGeom>
          <a:solidFill>
            <a:srgbClr val="F9D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5"/>
          <p:cNvSpPr/>
          <p:nvPr/>
        </p:nvSpPr>
        <p:spPr>
          <a:xfrm>
            <a:off x="2068175" y="4937100"/>
            <a:ext cx="6850" cy="14250"/>
          </a:xfrm>
          <a:custGeom>
            <a:rect b="b" l="l" r="r" t="t"/>
            <a:pathLst>
              <a:path extrusionOk="0" h="570" w="274">
                <a:moveTo>
                  <a:pt x="1" y="1"/>
                </a:moveTo>
                <a:lnTo>
                  <a:pt x="1" y="569"/>
                </a:lnTo>
                <a:cubicBezTo>
                  <a:pt x="274" y="569"/>
                  <a:pt x="274" y="296"/>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06" name="Google Shape;17106;p85"/>
          <p:cNvGrpSpPr/>
          <p:nvPr/>
        </p:nvGrpSpPr>
        <p:grpSpPr>
          <a:xfrm>
            <a:off x="6024188" y="4687263"/>
            <a:ext cx="142150" cy="234825"/>
            <a:chOff x="2970400" y="4738125"/>
            <a:chExt cx="142150" cy="234825"/>
          </a:xfrm>
        </p:grpSpPr>
        <p:sp>
          <p:nvSpPr>
            <p:cNvPr id="17107" name="Google Shape;17107;p85"/>
            <p:cNvSpPr/>
            <p:nvPr/>
          </p:nvSpPr>
          <p:spPr>
            <a:xfrm>
              <a:off x="2977775" y="4738125"/>
              <a:ext cx="134775" cy="234825"/>
            </a:xfrm>
            <a:custGeom>
              <a:rect b="b" l="l" r="r" t="t"/>
              <a:pathLst>
                <a:path extrusionOk="0" h="9393" w="5391">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5"/>
            <p:cNvSpPr/>
            <p:nvPr/>
          </p:nvSpPr>
          <p:spPr>
            <a:xfrm>
              <a:off x="2970400" y="4837625"/>
              <a:ext cx="50050" cy="48200"/>
            </a:xfrm>
            <a:custGeom>
              <a:rect b="b" l="l" r="r" t="t"/>
              <a:pathLst>
                <a:path extrusionOk="0" h="1928" w="2002">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5"/>
            <p:cNvSpPr/>
            <p:nvPr/>
          </p:nvSpPr>
          <p:spPr>
            <a:xfrm>
              <a:off x="3055675" y="4887650"/>
              <a:ext cx="28450" cy="35275"/>
            </a:xfrm>
            <a:custGeom>
              <a:rect b="b" l="l" r="r" t="t"/>
              <a:pathLst>
                <a:path extrusionOk="0" h="1411" w="1138">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5"/>
            <p:cNvSpPr/>
            <p:nvPr/>
          </p:nvSpPr>
          <p:spPr>
            <a:xfrm>
              <a:off x="3048850" y="4816575"/>
              <a:ext cx="56875" cy="28450"/>
            </a:xfrm>
            <a:custGeom>
              <a:rect b="b" l="l" r="r" t="t"/>
              <a:pathLst>
                <a:path extrusionOk="0" h="1138" w="2275">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5"/>
            <p:cNvSpPr/>
            <p:nvPr/>
          </p:nvSpPr>
          <p:spPr>
            <a:xfrm>
              <a:off x="2998825" y="4770875"/>
              <a:ext cx="21625" cy="17300"/>
            </a:xfrm>
            <a:custGeom>
              <a:rect b="b" l="l" r="r" t="t"/>
              <a:pathLst>
                <a:path extrusionOk="0" h="692" w="865">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5"/>
            <p:cNvSpPr/>
            <p:nvPr/>
          </p:nvSpPr>
          <p:spPr>
            <a:xfrm>
              <a:off x="3013025" y="4853675"/>
              <a:ext cx="14250" cy="19775"/>
            </a:xfrm>
            <a:custGeom>
              <a:rect b="b" l="l" r="r" t="t"/>
              <a:pathLst>
                <a:path extrusionOk="0" h="791" w="57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5"/>
            <p:cNvSpPr/>
            <p:nvPr/>
          </p:nvSpPr>
          <p:spPr>
            <a:xfrm>
              <a:off x="3069875" y="4845000"/>
              <a:ext cx="28450" cy="8775"/>
            </a:xfrm>
            <a:custGeom>
              <a:rect b="b" l="l" r="r" t="t"/>
              <a:pathLst>
                <a:path extrusionOk="0" h="351" w="1138">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5"/>
            <p:cNvSpPr/>
            <p:nvPr/>
          </p:nvSpPr>
          <p:spPr>
            <a:xfrm>
              <a:off x="3055675" y="4845000"/>
              <a:ext cx="14225" cy="6850"/>
            </a:xfrm>
            <a:custGeom>
              <a:rect b="b" l="l" r="r" t="t"/>
              <a:pathLst>
                <a:path extrusionOk="0" h="274" w="569">
                  <a:moveTo>
                    <a:pt x="296" y="1"/>
                  </a:moveTo>
                  <a:lnTo>
                    <a:pt x="0" y="274"/>
                  </a:lnTo>
                  <a:cubicBezTo>
                    <a:pt x="296" y="274"/>
                    <a:pt x="296"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5"/>
            <p:cNvSpPr/>
            <p:nvPr/>
          </p:nvSpPr>
          <p:spPr>
            <a:xfrm>
              <a:off x="3020425" y="4780775"/>
              <a:ext cx="6850" cy="7400"/>
            </a:xfrm>
            <a:custGeom>
              <a:rect b="b" l="l" r="r" t="t"/>
              <a:pathLst>
                <a:path extrusionOk="0" h="296" w="274">
                  <a:moveTo>
                    <a:pt x="0" y="0"/>
                  </a:moveTo>
                  <a:cubicBezTo>
                    <a:pt x="0" y="0"/>
                    <a:pt x="0" y="296"/>
                    <a:pt x="273" y="296"/>
                  </a:cubicBezTo>
                  <a:cubicBezTo>
                    <a:pt x="273" y="296"/>
                    <a:pt x="273" y="0"/>
                    <a:pt x="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5"/>
            <p:cNvSpPr/>
            <p:nvPr/>
          </p:nvSpPr>
          <p:spPr>
            <a:xfrm>
              <a:off x="3077275" y="4837625"/>
              <a:ext cx="6850" cy="7400"/>
            </a:xfrm>
            <a:custGeom>
              <a:rect b="b" l="l" r="r" t="t"/>
              <a:pathLst>
                <a:path extrusionOk="0" h="296" w="274">
                  <a:moveTo>
                    <a:pt x="0" y="0"/>
                  </a:moveTo>
                  <a:lnTo>
                    <a:pt x="0" y="296"/>
                  </a:lnTo>
                  <a:cubicBezTo>
                    <a:pt x="273" y="296"/>
                    <a:pt x="273" y="296"/>
                    <a:pt x="273"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17" name="Google Shape;17117;p85"/>
          <p:cNvSpPr/>
          <p:nvPr/>
        </p:nvSpPr>
        <p:spPr>
          <a:xfrm>
            <a:off x="8522941" y="4475475"/>
            <a:ext cx="6850" cy="6850"/>
          </a:xfrm>
          <a:custGeom>
            <a:rect b="b" l="l" r="r" t="t"/>
            <a:pathLst>
              <a:path extrusionOk="0" h="274" w="274">
                <a:moveTo>
                  <a:pt x="1" y="1"/>
                </a:moveTo>
                <a:lnTo>
                  <a:pt x="1" y="274"/>
                </a:lnTo>
                <a:cubicBezTo>
                  <a:pt x="1" y="274"/>
                  <a:pt x="274" y="1"/>
                  <a:pt x="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5"/>
          <p:cNvSpPr/>
          <p:nvPr/>
        </p:nvSpPr>
        <p:spPr>
          <a:xfrm>
            <a:off x="8522941" y="4468100"/>
            <a:ext cx="6850" cy="7400"/>
          </a:xfrm>
          <a:custGeom>
            <a:rect b="b" l="l" r="r" t="t"/>
            <a:pathLst>
              <a:path extrusionOk="0" h="296" w="274">
                <a:moveTo>
                  <a:pt x="274" y="0"/>
                </a:moveTo>
                <a:lnTo>
                  <a:pt x="1" y="296"/>
                </a:lnTo>
                <a:cubicBezTo>
                  <a:pt x="274" y="296"/>
                  <a:pt x="274"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5"/>
          <p:cNvSpPr/>
          <p:nvPr/>
        </p:nvSpPr>
        <p:spPr>
          <a:xfrm>
            <a:off x="7263725" y="67150"/>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5"/>
          <p:cNvSpPr/>
          <p:nvPr/>
        </p:nvSpPr>
        <p:spPr>
          <a:xfrm>
            <a:off x="8552883" y="2174588"/>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5"/>
          <p:cNvSpPr/>
          <p:nvPr/>
        </p:nvSpPr>
        <p:spPr>
          <a:xfrm>
            <a:off x="8666383" y="1624988"/>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5"/>
          <p:cNvSpPr/>
          <p:nvPr/>
        </p:nvSpPr>
        <p:spPr>
          <a:xfrm>
            <a:off x="8640559" y="3226543"/>
            <a:ext cx="85300" cy="105700"/>
          </a:xfrm>
          <a:custGeom>
            <a:rect b="b" l="l" r="r" t="t"/>
            <a:pathLst>
              <a:path extrusionOk="0" h="4228" w="3412">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5"/>
          <p:cNvSpPr/>
          <p:nvPr/>
        </p:nvSpPr>
        <p:spPr>
          <a:xfrm>
            <a:off x="8576309" y="3382868"/>
            <a:ext cx="92700" cy="99525"/>
          </a:xfrm>
          <a:custGeom>
            <a:rect b="b" l="l" r="r" t="t"/>
            <a:pathLst>
              <a:path extrusionOk="0" h="3981" w="3708">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5"/>
          <p:cNvSpPr/>
          <p:nvPr/>
        </p:nvSpPr>
        <p:spPr>
          <a:xfrm>
            <a:off x="8569484" y="3071893"/>
            <a:ext cx="85300" cy="100500"/>
          </a:xfrm>
          <a:custGeom>
            <a:rect b="b" l="l" r="r" t="t"/>
            <a:pathLst>
              <a:path extrusionOk="0" h="4020" w="3412">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5"/>
          <p:cNvSpPr/>
          <p:nvPr/>
        </p:nvSpPr>
        <p:spPr>
          <a:xfrm>
            <a:off x="8505259" y="3247568"/>
            <a:ext cx="78475" cy="99525"/>
          </a:xfrm>
          <a:custGeom>
            <a:rect b="b" l="l" r="r" t="t"/>
            <a:pathLst>
              <a:path extrusionOk="0" h="3981" w="3139">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5"/>
          <p:cNvSpPr/>
          <p:nvPr/>
        </p:nvSpPr>
        <p:spPr>
          <a:xfrm>
            <a:off x="8782684" y="3247568"/>
            <a:ext cx="92125" cy="86800"/>
          </a:xfrm>
          <a:custGeom>
            <a:rect b="b" l="l" r="r" t="t"/>
            <a:pathLst>
              <a:path extrusionOk="0" h="3472" w="3685">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5"/>
          <p:cNvSpPr/>
          <p:nvPr/>
        </p:nvSpPr>
        <p:spPr>
          <a:xfrm>
            <a:off x="8746859" y="3413018"/>
            <a:ext cx="85300" cy="79100"/>
          </a:xfrm>
          <a:custGeom>
            <a:rect b="b" l="l" r="r" t="t"/>
            <a:pathLst>
              <a:path extrusionOk="0" h="3164" w="3412">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5"/>
          <p:cNvSpPr/>
          <p:nvPr/>
        </p:nvSpPr>
        <p:spPr>
          <a:xfrm>
            <a:off x="8740034" y="3088568"/>
            <a:ext cx="71100" cy="81150"/>
          </a:xfrm>
          <a:custGeom>
            <a:rect b="b" l="l" r="r" t="t"/>
            <a:pathLst>
              <a:path extrusionOk="0" h="3246" w="2844">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5"/>
          <p:cNvSpPr/>
          <p:nvPr/>
        </p:nvSpPr>
        <p:spPr>
          <a:xfrm>
            <a:off x="8789509" y="3304418"/>
            <a:ext cx="71075" cy="35850"/>
          </a:xfrm>
          <a:custGeom>
            <a:rect b="b" l="l" r="r" t="t"/>
            <a:pathLst>
              <a:path extrusionOk="0" h="1434" w="2843">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5"/>
          <p:cNvSpPr/>
          <p:nvPr/>
        </p:nvSpPr>
        <p:spPr>
          <a:xfrm>
            <a:off x="8633159" y="3084418"/>
            <a:ext cx="21625" cy="42675"/>
          </a:xfrm>
          <a:custGeom>
            <a:rect b="b" l="l" r="r" t="t"/>
            <a:pathLst>
              <a:path extrusionOk="0" h="1707" w="865">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5"/>
          <p:cNvSpPr/>
          <p:nvPr/>
        </p:nvSpPr>
        <p:spPr>
          <a:xfrm>
            <a:off x="8754259" y="3460768"/>
            <a:ext cx="28450" cy="28450"/>
          </a:xfrm>
          <a:custGeom>
            <a:rect b="b" l="l" r="r" t="t"/>
            <a:pathLst>
              <a:path extrusionOk="0" h="1138" w="1138">
                <a:moveTo>
                  <a:pt x="0" y="0"/>
                </a:moveTo>
                <a:cubicBezTo>
                  <a:pt x="0" y="569"/>
                  <a:pt x="569" y="864"/>
                  <a:pt x="1137" y="1137"/>
                </a:cubicBezTo>
                <a:cubicBezTo>
                  <a:pt x="842" y="569"/>
                  <a:pt x="569" y="296"/>
                  <a:pt x="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5"/>
          <p:cNvSpPr/>
          <p:nvPr/>
        </p:nvSpPr>
        <p:spPr>
          <a:xfrm>
            <a:off x="8595508" y="2252463"/>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5"/>
          <p:cNvSpPr/>
          <p:nvPr/>
        </p:nvSpPr>
        <p:spPr>
          <a:xfrm>
            <a:off x="8702183" y="1703438"/>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5"/>
          <p:cNvSpPr/>
          <p:nvPr/>
        </p:nvSpPr>
        <p:spPr>
          <a:xfrm>
            <a:off x="8694808" y="1738688"/>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5"/>
          <p:cNvSpPr/>
          <p:nvPr/>
        </p:nvSpPr>
        <p:spPr>
          <a:xfrm>
            <a:off x="8744833" y="1696038"/>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5"/>
          <p:cNvSpPr/>
          <p:nvPr/>
        </p:nvSpPr>
        <p:spPr>
          <a:xfrm>
            <a:off x="8604734" y="3133868"/>
            <a:ext cx="7425" cy="7425"/>
          </a:xfrm>
          <a:custGeom>
            <a:rect b="b" l="l" r="r" t="t"/>
            <a:pathLst>
              <a:path extrusionOk="0" h="297" w="297">
                <a:moveTo>
                  <a:pt x="1" y="1"/>
                </a:moveTo>
                <a:lnTo>
                  <a:pt x="1" y="297"/>
                </a:lnTo>
                <a:cubicBezTo>
                  <a:pt x="1" y="297"/>
                  <a:pt x="296" y="297"/>
                  <a:pt x="29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5"/>
          <p:cNvSpPr/>
          <p:nvPr/>
        </p:nvSpPr>
        <p:spPr>
          <a:xfrm>
            <a:off x="8832134" y="3318643"/>
            <a:ext cx="25" cy="7400"/>
          </a:xfrm>
          <a:custGeom>
            <a:rect b="b" l="l" r="r" t="t"/>
            <a:pathLst>
              <a:path extrusionOk="0" h="296" w="1">
                <a:moveTo>
                  <a:pt x="1" y="0"/>
                </a:moveTo>
                <a:lnTo>
                  <a:pt x="1" y="296"/>
                </a:lnTo>
                <a:lnTo>
                  <a:pt x="1"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5"/>
          <p:cNvSpPr/>
          <p:nvPr/>
        </p:nvSpPr>
        <p:spPr>
          <a:xfrm>
            <a:off x="422963" y="1437413"/>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5"/>
          <p:cNvSpPr/>
          <p:nvPr/>
        </p:nvSpPr>
        <p:spPr>
          <a:xfrm>
            <a:off x="228675" y="16921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5"/>
          <p:cNvSpPr/>
          <p:nvPr/>
        </p:nvSpPr>
        <p:spPr>
          <a:xfrm>
            <a:off x="682175" y="1922838"/>
            <a:ext cx="7425" cy="7425"/>
          </a:xfrm>
          <a:custGeom>
            <a:rect b="b" l="l" r="r" t="t"/>
            <a:pathLst>
              <a:path extrusionOk="0" h="297" w="297">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5"/>
          <p:cNvSpPr/>
          <p:nvPr/>
        </p:nvSpPr>
        <p:spPr>
          <a:xfrm>
            <a:off x="1435725" y="4594351"/>
            <a:ext cx="1082770" cy="484824"/>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5"/>
          <p:cNvSpPr/>
          <p:nvPr/>
        </p:nvSpPr>
        <p:spPr>
          <a:xfrm>
            <a:off x="1812350" y="234041"/>
            <a:ext cx="747650" cy="285175"/>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5"/>
          <p:cNvSpPr/>
          <p:nvPr/>
        </p:nvSpPr>
        <p:spPr>
          <a:xfrm>
            <a:off x="1925200" y="330316"/>
            <a:ext cx="501075" cy="188900"/>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5"/>
          <p:cNvSpPr/>
          <p:nvPr/>
        </p:nvSpPr>
        <p:spPr>
          <a:xfrm>
            <a:off x="2045400" y="429341"/>
            <a:ext cx="239825" cy="87700"/>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5"/>
          <p:cNvSpPr/>
          <p:nvPr/>
        </p:nvSpPr>
        <p:spPr>
          <a:xfrm>
            <a:off x="5556427"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5"/>
          <p:cNvSpPr/>
          <p:nvPr/>
        </p:nvSpPr>
        <p:spPr>
          <a:xfrm>
            <a:off x="1602150" y="100750"/>
            <a:ext cx="170575" cy="259125"/>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5"/>
          <p:cNvSpPr/>
          <p:nvPr/>
        </p:nvSpPr>
        <p:spPr>
          <a:xfrm>
            <a:off x="4078441"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5"/>
          <p:cNvSpPr/>
          <p:nvPr/>
        </p:nvSpPr>
        <p:spPr>
          <a:xfrm>
            <a:off x="3623809" y="132057"/>
            <a:ext cx="170575" cy="241625"/>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5"/>
          <p:cNvSpPr/>
          <p:nvPr/>
        </p:nvSpPr>
        <p:spPr>
          <a:xfrm>
            <a:off x="3659609" y="210507"/>
            <a:ext cx="85300" cy="99500"/>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5"/>
          <p:cNvSpPr/>
          <p:nvPr/>
        </p:nvSpPr>
        <p:spPr>
          <a:xfrm>
            <a:off x="3652234" y="245757"/>
            <a:ext cx="21625" cy="28450"/>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5"/>
          <p:cNvSpPr/>
          <p:nvPr/>
        </p:nvSpPr>
        <p:spPr>
          <a:xfrm>
            <a:off x="3702259" y="203107"/>
            <a:ext cx="14225" cy="14250"/>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5"/>
          <p:cNvSpPr/>
          <p:nvPr/>
        </p:nvSpPr>
        <p:spPr>
          <a:xfrm flipH="1">
            <a:off x="7983762" y="372938"/>
            <a:ext cx="120550" cy="156350"/>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5"/>
          <p:cNvSpPr/>
          <p:nvPr/>
        </p:nvSpPr>
        <p:spPr>
          <a:xfrm flipH="1">
            <a:off x="3249024" y="4772100"/>
            <a:ext cx="120550" cy="157800"/>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5"/>
          <p:cNvSpPr/>
          <p:nvPr/>
        </p:nvSpPr>
        <p:spPr>
          <a:xfrm flipH="1">
            <a:off x="7841637" y="223988"/>
            <a:ext cx="113725" cy="15820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5"/>
          <p:cNvSpPr/>
          <p:nvPr/>
        </p:nvSpPr>
        <p:spPr>
          <a:xfrm flipH="1">
            <a:off x="7692112" y="372938"/>
            <a:ext cx="113725" cy="156350"/>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5"/>
          <p:cNvSpPr/>
          <p:nvPr/>
        </p:nvSpPr>
        <p:spPr>
          <a:xfrm>
            <a:off x="5122513" y="153154"/>
            <a:ext cx="241632" cy="308202"/>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5"/>
          <p:cNvSpPr/>
          <p:nvPr/>
        </p:nvSpPr>
        <p:spPr>
          <a:xfrm>
            <a:off x="2863615" y="-1630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5"/>
          <p:cNvSpPr/>
          <p:nvPr/>
        </p:nvSpPr>
        <p:spPr>
          <a:xfrm>
            <a:off x="6471874" y="-6699"/>
            <a:ext cx="746475" cy="286200"/>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5"/>
          <p:cNvSpPr/>
          <p:nvPr/>
        </p:nvSpPr>
        <p:spPr>
          <a:xfrm>
            <a:off x="6599799" y="-9307"/>
            <a:ext cx="504850" cy="192175"/>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5"/>
          <p:cNvSpPr/>
          <p:nvPr/>
        </p:nvSpPr>
        <p:spPr>
          <a:xfrm>
            <a:off x="6741924" y="-5203"/>
            <a:ext cx="241625" cy="88850"/>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5"/>
          <p:cNvSpPr/>
          <p:nvPr/>
        </p:nvSpPr>
        <p:spPr>
          <a:xfrm flipH="1" rot="10800000">
            <a:off x="2683375" y="265175"/>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5"/>
          <p:cNvSpPr/>
          <p:nvPr/>
        </p:nvSpPr>
        <p:spPr>
          <a:xfrm>
            <a:off x="6089725" y="381700"/>
            <a:ext cx="42675" cy="50050"/>
          </a:xfrm>
          <a:custGeom>
            <a:rect b="b" l="l" r="r" t="t"/>
            <a:pathLst>
              <a:path extrusionOk="0" h="2002" w="1707">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5"/>
          <p:cNvSpPr/>
          <p:nvPr/>
        </p:nvSpPr>
        <p:spPr>
          <a:xfrm>
            <a:off x="3918788" y="218096"/>
            <a:ext cx="35250" cy="28450"/>
          </a:xfrm>
          <a:custGeom>
            <a:rect b="b" l="l" r="r" t="t"/>
            <a:pathLst>
              <a:path extrusionOk="0" h="1138" w="141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5"/>
          <p:cNvSpPr/>
          <p:nvPr/>
        </p:nvSpPr>
        <p:spPr>
          <a:xfrm>
            <a:off x="6277363" y="158325"/>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5"/>
          <p:cNvSpPr/>
          <p:nvPr/>
        </p:nvSpPr>
        <p:spPr>
          <a:xfrm>
            <a:off x="6441013" y="346713"/>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5"/>
          <p:cNvSpPr/>
          <p:nvPr/>
        </p:nvSpPr>
        <p:spPr>
          <a:xfrm flipH="1">
            <a:off x="5219" y="1942469"/>
            <a:ext cx="436081" cy="1145206"/>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5"/>
          <p:cNvSpPr/>
          <p:nvPr/>
        </p:nvSpPr>
        <p:spPr>
          <a:xfrm flipH="1">
            <a:off x="5217" y="2150065"/>
            <a:ext cx="283481" cy="763200"/>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5"/>
          <p:cNvSpPr/>
          <p:nvPr/>
        </p:nvSpPr>
        <p:spPr>
          <a:xfrm flipH="1">
            <a:off x="-6146" y="2368095"/>
            <a:ext cx="152677" cy="370721"/>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5"/>
          <p:cNvSpPr/>
          <p:nvPr/>
        </p:nvSpPr>
        <p:spPr>
          <a:xfrm flipH="1">
            <a:off x="8892759" y="1414663"/>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5"/>
          <p:cNvSpPr/>
          <p:nvPr/>
        </p:nvSpPr>
        <p:spPr>
          <a:xfrm>
            <a:off x="5552016" y="486492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5"/>
          <p:cNvSpPr/>
          <p:nvPr/>
        </p:nvSpPr>
        <p:spPr>
          <a:xfrm>
            <a:off x="5630466" y="487647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5"/>
          <p:cNvSpPr/>
          <p:nvPr/>
        </p:nvSpPr>
        <p:spPr>
          <a:xfrm>
            <a:off x="5587816" y="495557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5"/>
          <p:cNvSpPr/>
          <p:nvPr/>
        </p:nvSpPr>
        <p:spPr>
          <a:xfrm>
            <a:off x="5658891" y="497180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5"/>
          <p:cNvSpPr/>
          <p:nvPr/>
        </p:nvSpPr>
        <p:spPr>
          <a:xfrm>
            <a:off x="5630466" y="478705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5"/>
          <p:cNvSpPr/>
          <p:nvPr/>
        </p:nvSpPr>
        <p:spPr>
          <a:xfrm>
            <a:off x="5701516" y="487232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5"/>
          <p:cNvSpPr/>
          <p:nvPr/>
        </p:nvSpPr>
        <p:spPr>
          <a:xfrm>
            <a:off x="5701516" y="478705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5"/>
          <p:cNvSpPr/>
          <p:nvPr/>
        </p:nvSpPr>
        <p:spPr>
          <a:xfrm>
            <a:off x="5779416" y="482967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5"/>
          <p:cNvSpPr/>
          <p:nvPr/>
        </p:nvSpPr>
        <p:spPr>
          <a:xfrm>
            <a:off x="5744166" y="494010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79" name="Google Shape;17179;p85"/>
          <p:cNvGrpSpPr/>
          <p:nvPr/>
        </p:nvGrpSpPr>
        <p:grpSpPr>
          <a:xfrm>
            <a:off x="430063" y="1998138"/>
            <a:ext cx="142150" cy="142150"/>
            <a:chOff x="-1069125" y="2319475"/>
            <a:chExt cx="142150" cy="142150"/>
          </a:xfrm>
        </p:grpSpPr>
        <p:sp>
          <p:nvSpPr>
            <p:cNvPr id="17180" name="Google Shape;17180;p85"/>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5"/>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5"/>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3" name="Google Shape;17183;p85"/>
          <p:cNvSpPr/>
          <p:nvPr/>
        </p:nvSpPr>
        <p:spPr>
          <a:xfrm>
            <a:off x="717749" y="4734796"/>
            <a:ext cx="238400" cy="338775"/>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5"/>
          <p:cNvSpPr/>
          <p:nvPr/>
        </p:nvSpPr>
        <p:spPr>
          <a:xfrm>
            <a:off x="8131406" y="4713625"/>
            <a:ext cx="150584" cy="228756"/>
          </a:xfrm>
          <a:custGeom>
            <a:rect b="b" l="l" r="r" t="t"/>
            <a:pathLst>
              <a:path extrusionOk="0" h="10365" w="6823">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5"/>
          <p:cNvSpPr/>
          <p:nvPr/>
        </p:nvSpPr>
        <p:spPr>
          <a:xfrm>
            <a:off x="516275" y="40541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5"/>
          <p:cNvSpPr/>
          <p:nvPr/>
        </p:nvSpPr>
        <p:spPr>
          <a:xfrm>
            <a:off x="594725" y="41035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5"/>
          <p:cNvSpPr/>
          <p:nvPr/>
        </p:nvSpPr>
        <p:spPr>
          <a:xfrm>
            <a:off x="587325" y="40114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5"/>
          <p:cNvSpPr/>
          <p:nvPr/>
        </p:nvSpPr>
        <p:spPr>
          <a:xfrm>
            <a:off x="2694538" y="4901888"/>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5"/>
          <p:cNvSpPr/>
          <p:nvPr/>
        </p:nvSpPr>
        <p:spPr>
          <a:xfrm>
            <a:off x="2765588" y="4832513"/>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5"/>
          <p:cNvSpPr/>
          <p:nvPr/>
        </p:nvSpPr>
        <p:spPr>
          <a:xfrm>
            <a:off x="2758788" y="4969113"/>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5"/>
          <p:cNvSpPr/>
          <p:nvPr/>
        </p:nvSpPr>
        <p:spPr>
          <a:xfrm>
            <a:off x="2836663" y="4794988"/>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5"/>
          <p:cNvSpPr/>
          <p:nvPr/>
        </p:nvSpPr>
        <p:spPr>
          <a:xfrm>
            <a:off x="2687713" y="4791738"/>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5"/>
          <p:cNvSpPr/>
          <p:nvPr/>
        </p:nvSpPr>
        <p:spPr>
          <a:xfrm>
            <a:off x="2822438" y="4916088"/>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5"/>
          <p:cNvSpPr/>
          <p:nvPr/>
        </p:nvSpPr>
        <p:spPr>
          <a:xfrm>
            <a:off x="2772988" y="4731338"/>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5"/>
          <p:cNvSpPr/>
          <p:nvPr/>
        </p:nvSpPr>
        <p:spPr>
          <a:xfrm>
            <a:off x="4802200" y="46717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5"/>
          <p:cNvSpPr/>
          <p:nvPr/>
        </p:nvSpPr>
        <p:spPr>
          <a:xfrm>
            <a:off x="5073225" y="4741275"/>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5"/>
          <p:cNvSpPr/>
          <p:nvPr/>
        </p:nvSpPr>
        <p:spPr>
          <a:xfrm>
            <a:off x="134550" y="1125000"/>
            <a:ext cx="163750" cy="241625"/>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5"/>
          <p:cNvSpPr/>
          <p:nvPr/>
        </p:nvSpPr>
        <p:spPr>
          <a:xfrm>
            <a:off x="177175" y="1202875"/>
            <a:ext cx="71100" cy="85300"/>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5"/>
          <p:cNvSpPr/>
          <p:nvPr/>
        </p:nvSpPr>
        <p:spPr>
          <a:xfrm>
            <a:off x="8540115" y="3692875"/>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5"/>
          <p:cNvSpPr/>
          <p:nvPr/>
        </p:nvSpPr>
        <p:spPr>
          <a:xfrm flipH="1">
            <a:off x="6289" y="3622143"/>
            <a:ext cx="601134" cy="1521323"/>
          </a:xfrm>
          <a:custGeom>
            <a:rect b="b" l="l" r="r" t="t"/>
            <a:pathLst>
              <a:path extrusionOk="0" h="47482" w="18762">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1" name="Google Shape;17201;p85"/>
          <p:cNvGrpSpPr/>
          <p:nvPr/>
        </p:nvGrpSpPr>
        <p:grpSpPr>
          <a:xfrm>
            <a:off x="7281451" y="4625184"/>
            <a:ext cx="668025" cy="291675"/>
            <a:chOff x="5478201" y="4685225"/>
            <a:chExt cx="668025" cy="291675"/>
          </a:xfrm>
        </p:grpSpPr>
        <p:sp>
          <p:nvSpPr>
            <p:cNvPr id="17202" name="Google Shape;17202;p85"/>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5"/>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5"/>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5"/>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5"/>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5"/>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5"/>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85"/>
          <p:cNvGrpSpPr/>
          <p:nvPr/>
        </p:nvGrpSpPr>
        <p:grpSpPr>
          <a:xfrm>
            <a:off x="8077144" y="-10739"/>
            <a:ext cx="1079400" cy="888675"/>
            <a:chOff x="238125" y="2337550"/>
            <a:chExt cx="1079400" cy="888675"/>
          </a:xfrm>
        </p:grpSpPr>
        <p:sp>
          <p:nvSpPr>
            <p:cNvPr id="17210" name="Google Shape;17210;p85"/>
            <p:cNvSpPr/>
            <p:nvPr/>
          </p:nvSpPr>
          <p:spPr>
            <a:xfrm>
              <a:off x="386500" y="2337550"/>
              <a:ext cx="931025" cy="839600"/>
            </a:xfrm>
            <a:custGeom>
              <a:rect b="b" l="l" r="r" t="t"/>
              <a:pathLst>
                <a:path extrusionOk="0" h="33584" w="37241">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5"/>
            <p:cNvSpPr/>
            <p:nvPr/>
          </p:nvSpPr>
          <p:spPr>
            <a:xfrm>
              <a:off x="1303375" y="2492725"/>
              <a:ext cx="14150" cy="21450"/>
            </a:xfrm>
            <a:custGeom>
              <a:rect b="b" l="l" r="r" t="t"/>
              <a:pathLst>
                <a:path extrusionOk="0" h="858" w="566">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5"/>
            <p:cNvSpPr/>
            <p:nvPr/>
          </p:nvSpPr>
          <p:spPr>
            <a:xfrm>
              <a:off x="1310150" y="2774825"/>
              <a:ext cx="7375" cy="7375"/>
            </a:xfrm>
            <a:custGeom>
              <a:rect b="b" l="l" r="r" t="t"/>
              <a:pathLst>
                <a:path extrusionOk="0" h="295" w="295">
                  <a:moveTo>
                    <a:pt x="1" y="1"/>
                  </a:moveTo>
                  <a:cubicBezTo>
                    <a:pt x="1" y="294"/>
                    <a:pt x="294" y="294"/>
                    <a:pt x="294" y="294"/>
                  </a:cubicBezTo>
                  <a:lnTo>
                    <a:pt x="294" y="1"/>
                  </a:lnTo>
                  <a:close/>
                </a:path>
              </a:pathLst>
            </a:custGeom>
            <a:solidFill>
              <a:srgbClr val="FABF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5"/>
            <p:cNvSpPr/>
            <p:nvPr/>
          </p:nvSpPr>
          <p:spPr>
            <a:xfrm>
              <a:off x="238125" y="2669325"/>
              <a:ext cx="250525" cy="556900"/>
            </a:xfrm>
            <a:custGeom>
              <a:rect b="b" l="l" r="r" t="t"/>
              <a:pathLst>
                <a:path extrusionOk="0" h="22276" w="10021">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5"/>
            <p:cNvSpPr/>
            <p:nvPr/>
          </p:nvSpPr>
          <p:spPr>
            <a:xfrm>
              <a:off x="386500" y="2760725"/>
              <a:ext cx="49125" cy="92000"/>
            </a:xfrm>
            <a:custGeom>
              <a:rect b="b" l="l" r="r" t="t"/>
              <a:pathLst>
                <a:path extrusionOk="0" h="3680" w="1965">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5"/>
            <p:cNvSpPr/>
            <p:nvPr/>
          </p:nvSpPr>
          <p:spPr>
            <a:xfrm>
              <a:off x="386500" y="2464500"/>
              <a:ext cx="35025" cy="35575"/>
            </a:xfrm>
            <a:custGeom>
              <a:rect b="b" l="l" r="r" t="t"/>
              <a:pathLst>
                <a:path extrusionOk="0" h="1423" w="1401">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5"/>
            <p:cNvSpPr/>
            <p:nvPr/>
          </p:nvSpPr>
          <p:spPr>
            <a:xfrm>
              <a:off x="344200" y="2563250"/>
              <a:ext cx="28225" cy="28225"/>
            </a:xfrm>
            <a:custGeom>
              <a:rect b="b" l="l" r="r" t="t"/>
              <a:pathLst>
                <a:path extrusionOk="0" h="1129" w="1129">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5"/>
            <p:cNvSpPr/>
            <p:nvPr/>
          </p:nvSpPr>
          <p:spPr>
            <a:xfrm>
              <a:off x="428825" y="2697525"/>
              <a:ext cx="20900" cy="63225"/>
            </a:xfrm>
            <a:custGeom>
              <a:rect b="b" l="l" r="r" t="t"/>
              <a:pathLst>
                <a:path extrusionOk="0" h="2529" w="836">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5"/>
            <p:cNvSpPr/>
            <p:nvPr/>
          </p:nvSpPr>
          <p:spPr>
            <a:xfrm>
              <a:off x="372400" y="2845350"/>
              <a:ext cx="20900" cy="35575"/>
            </a:xfrm>
            <a:custGeom>
              <a:rect b="b" l="l" r="r" t="t"/>
              <a:pathLst>
                <a:path extrusionOk="0" h="1423" w="836">
                  <a:moveTo>
                    <a:pt x="565" y="1"/>
                  </a:moveTo>
                  <a:cubicBezTo>
                    <a:pt x="271" y="565"/>
                    <a:pt x="271" y="858"/>
                    <a:pt x="0" y="1423"/>
                  </a:cubicBezTo>
                  <a:cubicBezTo>
                    <a:pt x="565" y="1129"/>
                    <a:pt x="836" y="565"/>
                    <a:pt x="565" y="1"/>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5"/>
            <p:cNvSpPr/>
            <p:nvPr/>
          </p:nvSpPr>
          <p:spPr>
            <a:xfrm>
              <a:off x="449700" y="2683425"/>
              <a:ext cx="14125" cy="14125"/>
            </a:xfrm>
            <a:custGeom>
              <a:rect b="b" l="l" r="r" t="t"/>
              <a:pathLst>
                <a:path extrusionOk="0" h="565" w="565">
                  <a:moveTo>
                    <a:pt x="565" y="0"/>
                  </a:moveTo>
                  <a:lnTo>
                    <a:pt x="0" y="565"/>
                  </a:lnTo>
                  <a:cubicBezTo>
                    <a:pt x="294" y="565"/>
                    <a:pt x="565" y="271"/>
                    <a:pt x="565" y="0"/>
                  </a:cubicBez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5"/>
            <p:cNvSpPr/>
            <p:nvPr/>
          </p:nvSpPr>
          <p:spPr>
            <a:xfrm>
              <a:off x="463800" y="2669325"/>
              <a:ext cx="25" cy="14125"/>
            </a:xfrm>
            <a:custGeom>
              <a:rect b="b" l="l" r="r" t="t"/>
              <a:pathLst>
                <a:path extrusionOk="0" h="565" w="1">
                  <a:moveTo>
                    <a:pt x="1" y="0"/>
                  </a:moveTo>
                  <a:lnTo>
                    <a:pt x="1" y="564"/>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5"/>
            <p:cNvSpPr/>
            <p:nvPr/>
          </p:nvSpPr>
          <p:spPr>
            <a:xfrm>
              <a:off x="922525" y="239397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5"/>
            <p:cNvSpPr/>
            <p:nvPr/>
          </p:nvSpPr>
          <p:spPr>
            <a:xfrm>
              <a:off x="477900" y="3141575"/>
              <a:ext cx="25" cy="25"/>
            </a:xfrm>
            <a:custGeom>
              <a:rect b="b" l="l" r="r" t="t"/>
              <a:pathLst>
                <a:path extrusionOk="0" h="1" w="1">
                  <a:moveTo>
                    <a:pt x="1" y="1"/>
                  </a:moveTo>
                  <a:lnTo>
                    <a:pt x="1"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5"/>
            <p:cNvSpPr/>
            <p:nvPr/>
          </p:nvSpPr>
          <p:spPr>
            <a:xfrm>
              <a:off x="915200" y="240130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5"/>
            <p:cNvSpPr/>
            <p:nvPr/>
          </p:nvSpPr>
          <p:spPr>
            <a:xfrm>
              <a:off x="1070350" y="2436300"/>
              <a:ext cx="28250" cy="21450"/>
            </a:xfrm>
            <a:custGeom>
              <a:rect b="b" l="l" r="r" t="t"/>
              <a:pathLst>
                <a:path extrusionOk="0" h="858" w="113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5"/>
            <p:cNvSpPr/>
            <p:nvPr/>
          </p:nvSpPr>
          <p:spPr>
            <a:xfrm>
              <a:off x="471150" y="2697525"/>
              <a:ext cx="25" cy="25"/>
            </a:xfrm>
            <a:custGeom>
              <a:rect b="b" l="l" r="r" t="t"/>
              <a:pathLst>
                <a:path extrusionOk="0" h="1" w="1">
                  <a:moveTo>
                    <a:pt x="0" y="1"/>
                  </a:moveTo>
                  <a:lnTo>
                    <a:pt x="0" y="1"/>
                  </a:lnTo>
                  <a:lnTo>
                    <a:pt x="0" y="1"/>
                  </a:lnTo>
                  <a:lnTo>
                    <a:pt x="0" y="1"/>
                  </a:lnTo>
                  <a:close/>
                </a:path>
              </a:pathLst>
            </a:custGeom>
            <a:solidFill>
              <a:srgbClr val="FDB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26" name="Google Shape;17226;p85"/>
          <p:cNvSpPr/>
          <p:nvPr/>
        </p:nvSpPr>
        <p:spPr>
          <a:xfrm>
            <a:off x="6184612" y="4765825"/>
            <a:ext cx="1003795" cy="382876"/>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5"/>
          <p:cNvSpPr/>
          <p:nvPr/>
        </p:nvSpPr>
        <p:spPr>
          <a:xfrm>
            <a:off x="6336126" y="4901234"/>
            <a:ext cx="672743" cy="253617"/>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5"/>
          <p:cNvSpPr/>
          <p:nvPr/>
        </p:nvSpPr>
        <p:spPr>
          <a:xfrm>
            <a:off x="6497507" y="5037108"/>
            <a:ext cx="321989" cy="117746"/>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29" name="Google Shape;17229;p85"/>
          <p:cNvGrpSpPr/>
          <p:nvPr/>
        </p:nvGrpSpPr>
        <p:grpSpPr>
          <a:xfrm>
            <a:off x="8502139" y="1356947"/>
            <a:ext cx="142150" cy="142150"/>
            <a:chOff x="-1069125" y="2319475"/>
            <a:chExt cx="142150" cy="142150"/>
          </a:xfrm>
        </p:grpSpPr>
        <p:sp>
          <p:nvSpPr>
            <p:cNvPr id="17230" name="Google Shape;17230;p85"/>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5"/>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5"/>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3" name="Google Shape;17233;p85"/>
          <p:cNvGrpSpPr/>
          <p:nvPr/>
        </p:nvGrpSpPr>
        <p:grpSpPr>
          <a:xfrm>
            <a:off x="7867314" y="4921964"/>
            <a:ext cx="142150" cy="142150"/>
            <a:chOff x="-1069125" y="2319475"/>
            <a:chExt cx="142150" cy="142150"/>
          </a:xfrm>
        </p:grpSpPr>
        <p:sp>
          <p:nvSpPr>
            <p:cNvPr id="17234" name="Google Shape;17234;p85"/>
            <p:cNvSpPr/>
            <p:nvPr/>
          </p:nvSpPr>
          <p:spPr>
            <a:xfrm>
              <a:off x="-1069125" y="2411575"/>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5"/>
            <p:cNvSpPr/>
            <p:nvPr/>
          </p:nvSpPr>
          <p:spPr>
            <a:xfrm>
              <a:off x="-969625" y="2404750"/>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5"/>
            <p:cNvSpPr/>
            <p:nvPr/>
          </p:nvSpPr>
          <p:spPr>
            <a:xfrm>
              <a:off x="-1012275" y="2319475"/>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37" name="Google Shape;17237;p85"/>
          <p:cNvSpPr/>
          <p:nvPr/>
        </p:nvSpPr>
        <p:spPr>
          <a:xfrm>
            <a:off x="3833139" y="4703851"/>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5"/>
          <p:cNvSpPr/>
          <p:nvPr/>
        </p:nvSpPr>
        <p:spPr>
          <a:xfrm>
            <a:off x="4270001" y="4746276"/>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5"/>
          <p:cNvSpPr/>
          <p:nvPr/>
        </p:nvSpPr>
        <p:spPr>
          <a:xfrm>
            <a:off x="4100101" y="4770576"/>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7240" name="Shape 17240"/>
        <p:cNvGrpSpPr/>
        <p:nvPr/>
      </p:nvGrpSpPr>
      <p:grpSpPr>
        <a:xfrm>
          <a:off x="0" y="0"/>
          <a:ext cx="0" cy="0"/>
          <a:chOff x="0" y="0"/>
          <a:chExt cx="0" cy="0"/>
        </a:xfrm>
      </p:grpSpPr>
      <p:grpSp>
        <p:nvGrpSpPr>
          <p:cNvPr id="17241" name="Google Shape;17241;p86"/>
          <p:cNvGrpSpPr/>
          <p:nvPr/>
        </p:nvGrpSpPr>
        <p:grpSpPr>
          <a:xfrm>
            <a:off x="-18275" y="-52337"/>
            <a:ext cx="9191374" cy="5226625"/>
            <a:chOff x="-35391" y="-52337"/>
            <a:chExt cx="9191374" cy="5226625"/>
          </a:xfrm>
        </p:grpSpPr>
        <p:grpSp>
          <p:nvGrpSpPr>
            <p:cNvPr id="17242" name="Google Shape;17242;p86"/>
            <p:cNvGrpSpPr/>
            <p:nvPr/>
          </p:nvGrpSpPr>
          <p:grpSpPr>
            <a:xfrm>
              <a:off x="5178375" y="-45050"/>
              <a:ext cx="3977608" cy="5216450"/>
              <a:chOff x="5178375" y="-45050"/>
              <a:chExt cx="3977608" cy="5216450"/>
            </a:xfrm>
          </p:grpSpPr>
          <p:grpSp>
            <p:nvGrpSpPr>
              <p:cNvPr id="17243" name="Google Shape;17243;p86"/>
              <p:cNvGrpSpPr/>
              <p:nvPr/>
            </p:nvGrpSpPr>
            <p:grpSpPr>
              <a:xfrm>
                <a:off x="5178375" y="-45050"/>
                <a:ext cx="3977608" cy="5216450"/>
                <a:chOff x="5178375" y="-51179"/>
                <a:chExt cx="3977608" cy="5216450"/>
              </a:xfrm>
            </p:grpSpPr>
            <p:sp>
              <p:nvSpPr>
                <p:cNvPr id="17244" name="Google Shape;17244;p86"/>
                <p:cNvSpPr/>
                <p:nvPr/>
              </p:nvSpPr>
              <p:spPr>
                <a:xfrm>
                  <a:off x="5178375" y="4660921"/>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6"/>
                <p:cNvSpPr/>
                <p:nvPr/>
              </p:nvSpPr>
              <p:spPr>
                <a:xfrm>
                  <a:off x="5178375" y="4410921"/>
                  <a:ext cx="3977608"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6"/>
                <p:cNvSpPr/>
                <p:nvPr/>
              </p:nvSpPr>
              <p:spPr>
                <a:xfrm>
                  <a:off x="5178375" y="39163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6"/>
                <p:cNvSpPr/>
                <p:nvPr/>
              </p:nvSpPr>
              <p:spPr>
                <a:xfrm>
                  <a:off x="5178375" y="3666396"/>
                  <a:ext cx="3967705"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6"/>
                <p:cNvSpPr/>
                <p:nvPr/>
              </p:nvSpPr>
              <p:spPr>
                <a:xfrm>
                  <a:off x="5178375" y="3171871"/>
                  <a:ext cx="3977608"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6"/>
                <p:cNvSpPr/>
                <p:nvPr/>
              </p:nvSpPr>
              <p:spPr>
                <a:xfrm>
                  <a:off x="5178375" y="2921846"/>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6"/>
                <p:cNvSpPr/>
                <p:nvPr/>
              </p:nvSpPr>
              <p:spPr>
                <a:xfrm>
                  <a:off x="5178375" y="2427321"/>
                  <a:ext cx="3977608"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6"/>
                <p:cNvSpPr/>
                <p:nvPr/>
              </p:nvSpPr>
              <p:spPr>
                <a:xfrm>
                  <a:off x="5178375" y="2177321"/>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6"/>
                <p:cNvSpPr/>
                <p:nvPr/>
              </p:nvSpPr>
              <p:spPr>
                <a:xfrm>
                  <a:off x="5178375" y="1927721"/>
                  <a:ext cx="3967705"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6"/>
                <p:cNvSpPr/>
                <p:nvPr/>
              </p:nvSpPr>
              <p:spPr>
                <a:xfrm>
                  <a:off x="5178375" y="1682796"/>
                  <a:ext cx="3967705"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6"/>
                <p:cNvSpPr/>
                <p:nvPr/>
              </p:nvSpPr>
              <p:spPr>
                <a:xfrm>
                  <a:off x="5178375" y="1432796"/>
                  <a:ext cx="3977608"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6"/>
                <p:cNvSpPr/>
                <p:nvPr/>
              </p:nvSpPr>
              <p:spPr>
                <a:xfrm>
                  <a:off x="5178375" y="1183171"/>
                  <a:ext cx="3977608"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6"/>
                <p:cNvSpPr/>
                <p:nvPr/>
              </p:nvSpPr>
              <p:spPr>
                <a:xfrm>
                  <a:off x="5178375" y="93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6"/>
                <p:cNvSpPr/>
                <p:nvPr/>
              </p:nvSpPr>
              <p:spPr>
                <a:xfrm>
                  <a:off x="5178375" y="688271"/>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6"/>
                <p:cNvSpPr/>
                <p:nvPr/>
              </p:nvSpPr>
              <p:spPr>
                <a:xfrm>
                  <a:off x="5178375" y="438646"/>
                  <a:ext cx="3967705"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6"/>
                <p:cNvSpPr/>
                <p:nvPr/>
              </p:nvSpPr>
              <p:spPr>
                <a:xfrm>
                  <a:off x="5178375" y="193746"/>
                  <a:ext cx="3967705"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6"/>
                <p:cNvSpPr/>
                <p:nvPr/>
              </p:nvSpPr>
              <p:spPr>
                <a:xfrm>
                  <a:off x="91459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6"/>
                <p:cNvSpPr/>
                <p:nvPr/>
              </p:nvSpPr>
              <p:spPr>
                <a:xfrm>
                  <a:off x="8895950"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6"/>
                <p:cNvSpPr/>
                <p:nvPr/>
              </p:nvSpPr>
              <p:spPr>
                <a:xfrm>
                  <a:off x="8646325" y="-51179"/>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6"/>
                <p:cNvSpPr/>
                <p:nvPr/>
              </p:nvSpPr>
              <p:spPr>
                <a:xfrm>
                  <a:off x="840142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6"/>
                <p:cNvSpPr/>
                <p:nvPr/>
              </p:nvSpPr>
              <p:spPr>
                <a:xfrm>
                  <a:off x="81514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6"/>
                <p:cNvSpPr/>
                <p:nvPr/>
              </p:nvSpPr>
              <p:spPr>
                <a:xfrm>
                  <a:off x="7901800" y="-51179"/>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6"/>
                <p:cNvSpPr/>
                <p:nvPr/>
              </p:nvSpPr>
              <p:spPr>
                <a:xfrm>
                  <a:off x="7651800" y="-51179"/>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6"/>
                <p:cNvSpPr/>
                <p:nvPr/>
              </p:nvSpPr>
              <p:spPr>
                <a:xfrm>
                  <a:off x="7406875" y="-51179"/>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6"/>
                <p:cNvSpPr/>
                <p:nvPr/>
              </p:nvSpPr>
              <p:spPr>
                <a:xfrm>
                  <a:off x="7157275" y="-51179"/>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6"/>
                <p:cNvSpPr/>
                <p:nvPr/>
              </p:nvSpPr>
              <p:spPr>
                <a:xfrm>
                  <a:off x="6907250"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6"/>
                <p:cNvSpPr/>
                <p:nvPr/>
              </p:nvSpPr>
              <p:spPr>
                <a:xfrm>
                  <a:off x="666235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6"/>
                <p:cNvSpPr/>
                <p:nvPr/>
              </p:nvSpPr>
              <p:spPr>
                <a:xfrm>
                  <a:off x="6412725"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6"/>
                <p:cNvSpPr/>
                <p:nvPr/>
              </p:nvSpPr>
              <p:spPr>
                <a:xfrm>
                  <a:off x="6162725" y="-51179"/>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6"/>
                <p:cNvSpPr/>
                <p:nvPr/>
              </p:nvSpPr>
              <p:spPr>
                <a:xfrm>
                  <a:off x="5917825"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6"/>
                <p:cNvSpPr/>
                <p:nvPr/>
              </p:nvSpPr>
              <p:spPr>
                <a:xfrm>
                  <a:off x="5668200" y="-51179"/>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6"/>
                <p:cNvSpPr/>
                <p:nvPr/>
              </p:nvSpPr>
              <p:spPr>
                <a:xfrm>
                  <a:off x="5418200" y="-51179"/>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76" name="Google Shape;17276;p86"/>
              <p:cNvSpPr/>
              <p:nvPr/>
            </p:nvSpPr>
            <p:spPr>
              <a:xfrm>
                <a:off x="5178375" y="2678163"/>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6"/>
              <p:cNvSpPr/>
              <p:nvPr/>
            </p:nvSpPr>
            <p:spPr>
              <a:xfrm>
                <a:off x="5178375" y="3430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6"/>
              <p:cNvSpPr/>
              <p:nvPr/>
            </p:nvSpPr>
            <p:spPr>
              <a:xfrm>
                <a:off x="5178375" y="4172088"/>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6"/>
              <p:cNvSpPr/>
              <p:nvPr/>
            </p:nvSpPr>
            <p:spPr>
              <a:xfrm>
                <a:off x="5178375" y="4909525"/>
                <a:ext cx="3967705"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0" name="Google Shape;17280;p86"/>
            <p:cNvGrpSpPr/>
            <p:nvPr/>
          </p:nvGrpSpPr>
          <p:grpSpPr>
            <a:xfrm>
              <a:off x="-35391" y="-52337"/>
              <a:ext cx="5221525" cy="5226625"/>
              <a:chOff x="1190625" y="238125"/>
              <a:chExt cx="5221525" cy="5226625"/>
            </a:xfrm>
          </p:grpSpPr>
          <p:sp>
            <p:nvSpPr>
              <p:cNvPr id="17281" name="Google Shape;17281;p86"/>
              <p:cNvSpPr/>
              <p:nvPr/>
            </p:nvSpPr>
            <p:spPr>
              <a:xfrm>
                <a:off x="1190625" y="238125"/>
                <a:ext cx="5221525" cy="5226625"/>
              </a:xfrm>
              <a:custGeom>
                <a:rect b="b" l="l" r="r" t="t"/>
                <a:pathLst>
                  <a:path extrusionOk="0" h="209065" w="208861">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6"/>
              <p:cNvSpPr/>
              <p:nvPr/>
            </p:nvSpPr>
            <p:spPr>
              <a:xfrm>
                <a:off x="1195700" y="5204925"/>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6"/>
              <p:cNvSpPr/>
              <p:nvPr/>
            </p:nvSpPr>
            <p:spPr>
              <a:xfrm>
                <a:off x="1195700" y="495530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6"/>
              <p:cNvSpPr/>
              <p:nvPr/>
            </p:nvSpPr>
            <p:spPr>
              <a:xfrm>
                <a:off x="1195700" y="4705300"/>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6"/>
              <p:cNvSpPr/>
              <p:nvPr/>
            </p:nvSpPr>
            <p:spPr>
              <a:xfrm>
                <a:off x="1195700" y="446037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6"/>
              <p:cNvSpPr/>
              <p:nvPr/>
            </p:nvSpPr>
            <p:spPr>
              <a:xfrm>
                <a:off x="1195700" y="42107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6"/>
              <p:cNvSpPr/>
              <p:nvPr/>
            </p:nvSpPr>
            <p:spPr>
              <a:xfrm>
                <a:off x="1195700" y="3960775"/>
                <a:ext cx="5211750" cy="14900"/>
              </a:xfrm>
              <a:custGeom>
                <a:rect b="b" l="l" r="r" t="t"/>
                <a:pathLst>
                  <a:path extrusionOk="0" h="596" w="208470">
                    <a:moveTo>
                      <a:pt x="1" y="0"/>
                    </a:moveTo>
                    <a:lnTo>
                      <a:pt x="1" y="596"/>
                    </a:lnTo>
                    <a:lnTo>
                      <a:pt x="208469" y="596"/>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6"/>
              <p:cNvSpPr/>
              <p:nvPr/>
            </p:nvSpPr>
            <p:spPr>
              <a:xfrm>
                <a:off x="1195700" y="371585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6"/>
              <p:cNvSpPr/>
              <p:nvPr/>
            </p:nvSpPr>
            <p:spPr>
              <a:xfrm>
                <a:off x="1195700" y="3466250"/>
                <a:ext cx="5211750" cy="9800"/>
              </a:xfrm>
              <a:custGeom>
                <a:rect b="b" l="l" r="r" t="t"/>
                <a:pathLst>
                  <a:path extrusionOk="0" h="392"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6"/>
              <p:cNvSpPr/>
              <p:nvPr/>
            </p:nvSpPr>
            <p:spPr>
              <a:xfrm>
                <a:off x="1195700" y="3216225"/>
                <a:ext cx="5211750" cy="14925"/>
              </a:xfrm>
              <a:custGeom>
                <a:rect b="b" l="l" r="r" t="t"/>
                <a:pathLst>
                  <a:path extrusionOk="0" h="597" w="208470">
                    <a:moveTo>
                      <a:pt x="1" y="1"/>
                    </a:moveTo>
                    <a:lnTo>
                      <a:pt x="1" y="596"/>
                    </a:lnTo>
                    <a:lnTo>
                      <a:pt x="208469" y="596"/>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6"/>
              <p:cNvSpPr/>
              <p:nvPr/>
            </p:nvSpPr>
            <p:spPr>
              <a:xfrm>
                <a:off x="1195700" y="29713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6"/>
              <p:cNvSpPr/>
              <p:nvPr/>
            </p:nvSpPr>
            <p:spPr>
              <a:xfrm>
                <a:off x="1195700" y="2721700"/>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6"/>
              <p:cNvSpPr/>
              <p:nvPr/>
            </p:nvSpPr>
            <p:spPr>
              <a:xfrm>
                <a:off x="1195700" y="2471700"/>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6"/>
              <p:cNvSpPr/>
              <p:nvPr/>
            </p:nvSpPr>
            <p:spPr>
              <a:xfrm>
                <a:off x="1195700" y="2222100"/>
                <a:ext cx="5211750" cy="14525"/>
              </a:xfrm>
              <a:custGeom>
                <a:rect b="b" l="l" r="r" t="t"/>
                <a:pathLst>
                  <a:path extrusionOk="0" h="581" w="208470">
                    <a:moveTo>
                      <a:pt x="1" y="0"/>
                    </a:moveTo>
                    <a:lnTo>
                      <a:pt x="1" y="580"/>
                    </a:lnTo>
                    <a:lnTo>
                      <a:pt x="208469" y="580"/>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6"/>
              <p:cNvSpPr/>
              <p:nvPr/>
            </p:nvSpPr>
            <p:spPr>
              <a:xfrm>
                <a:off x="1195700" y="1977175"/>
                <a:ext cx="5211750" cy="9825"/>
              </a:xfrm>
              <a:custGeom>
                <a:rect b="b" l="l" r="r" t="t"/>
                <a:pathLst>
                  <a:path extrusionOk="0" h="393" w="208470">
                    <a:moveTo>
                      <a:pt x="1" y="1"/>
                    </a:moveTo>
                    <a:lnTo>
                      <a:pt x="1" y="392"/>
                    </a:lnTo>
                    <a:lnTo>
                      <a:pt x="208469" y="392"/>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6"/>
              <p:cNvSpPr/>
              <p:nvPr/>
            </p:nvSpPr>
            <p:spPr>
              <a:xfrm>
                <a:off x="1195700" y="172717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6"/>
              <p:cNvSpPr/>
              <p:nvPr/>
            </p:nvSpPr>
            <p:spPr>
              <a:xfrm>
                <a:off x="1195700" y="1477550"/>
                <a:ext cx="5211750" cy="14525"/>
              </a:xfrm>
              <a:custGeom>
                <a:rect b="b" l="l" r="r" t="t"/>
                <a:pathLst>
                  <a:path extrusionOk="0" h="581" w="208470">
                    <a:moveTo>
                      <a:pt x="1" y="1"/>
                    </a:moveTo>
                    <a:lnTo>
                      <a:pt x="1" y="581"/>
                    </a:lnTo>
                    <a:lnTo>
                      <a:pt x="208469" y="581"/>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6"/>
              <p:cNvSpPr/>
              <p:nvPr/>
            </p:nvSpPr>
            <p:spPr>
              <a:xfrm>
                <a:off x="1195700" y="123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6"/>
              <p:cNvSpPr/>
              <p:nvPr/>
            </p:nvSpPr>
            <p:spPr>
              <a:xfrm>
                <a:off x="1195700" y="982650"/>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6"/>
              <p:cNvSpPr/>
              <p:nvPr/>
            </p:nvSpPr>
            <p:spPr>
              <a:xfrm>
                <a:off x="1195700" y="733025"/>
                <a:ext cx="5211750" cy="9825"/>
              </a:xfrm>
              <a:custGeom>
                <a:rect b="b" l="l" r="r" t="t"/>
                <a:pathLst>
                  <a:path extrusionOk="0" h="393" w="208470">
                    <a:moveTo>
                      <a:pt x="1" y="1"/>
                    </a:moveTo>
                    <a:lnTo>
                      <a:pt x="1" y="393"/>
                    </a:lnTo>
                    <a:lnTo>
                      <a:pt x="208469" y="393"/>
                    </a:lnTo>
                    <a:lnTo>
                      <a:pt x="208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6"/>
              <p:cNvSpPr/>
              <p:nvPr/>
            </p:nvSpPr>
            <p:spPr>
              <a:xfrm>
                <a:off x="1195700" y="488125"/>
                <a:ext cx="5211750" cy="9825"/>
              </a:xfrm>
              <a:custGeom>
                <a:rect b="b" l="l" r="r" t="t"/>
                <a:pathLst>
                  <a:path extrusionOk="0" h="393" w="208470">
                    <a:moveTo>
                      <a:pt x="1" y="0"/>
                    </a:moveTo>
                    <a:lnTo>
                      <a:pt x="1" y="392"/>
                    </a:lnTo>
                    <a:lnTo>
                      <a:pt x="208469" y="392"/>
                    </a:lnTo>
                    <a:lnTo>
                      <a:pt x="2084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6"/>
              <p:cNvSpPr/>
              <p:nvPr/>
            </p:nvSpPr>
            <p:spPr>
              <a:xfrm>
                <a:off x="615742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6"/>
              <p:cNvSpPr/>
              <p:nvPr/>
            </p:nvSpPr>
            <p:spPr>
              <a:xfrm>
                <a:off x="590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6"/>
              <p:cNvSpPr/>
              <p:nvPr/>
            </p:nvSpPr>
            <p:spPr>
              <a:xfrm>
                <a:off x="565780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6"/>
              <p:cNvSpPr/>
              <p:nvPr/>
            </p:nvSpPr>
            <p:spPr>
              <a:xfrm>
                <a:off x="5408175" y="243200"/>
                <a:ext cx="14525" cy="5216450"/>
              </a:xfrm>
              <a:custGeom>
                <a:rect b="b" l="l" r="r" t="t"/>
                <a:pathLst>
                  <a:path extrusionOk="0" h="208658" w="581">
                    <a:moveTo>
                      <a:pt x="1" y="1"/>
                    </a:moveTo>
                    <a:lnTo>
                      <a:pt x="1" y="208657"/>
                    </a:lnTo>
                    <a:lnTo>
                      <a:pt x="581" y="208657"/>
                    </a:lnTo>
                    <a:lnTo>
                      <a:pt x="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6"/>
              <p:cNvSpPr/>
              <p:nvPr/>
            </p:nvSpPr>
            <p:spPr>
              <a:xfrm>
                <a:off x="51632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6"/>
              <p:cNvSpPr/>
              <p:nvPr/>
            </p:nvSpPr>
            <p:spPr>
              <a:xfrm>
                <a:off x="4913275"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6"/>
              <p:cNvSpPr/>
              <p:nvPr/>
            </p:nvSpPr>
            <p:spPr>
              <a:xfrm>
                <a:off x="4663650" y="243200"/>
                <a:ext cx="14525" cy="5216450"/>
              </a:xfrm>
              <a:custGeom>
                <a:rect b="b" l="l" r="r" t="t"/>
                <a:pathLst>
                  <a:path extrusionOk="0" h="208658" w="581">
                    <a:moveTo>
                      <a:pt x="1" y="1"/>
                    </a:moveTo>
                    <a:lnTo>
                      <a:pt x="1"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6"/>
              <p:cNvSpPr/>
              <p:nvPr/>
            </p:nvSpPr>
            <p:spPr>
              <a:xfrm>
                <a:off x="441875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6"/>
              <p:cNvSpPr/>
              <p:nvPr/>
            </p:nvSpPr>
            <p:spPr>
              <a:xfrm>
                <a:off x="41687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6"/>
              <p:cNvSpPr/>
              <p:nvPr/>
            </p:nvSpPr>
            <p:spPr>
              <a:xfrm>
                <a:off x="3919125" y="243200"/>
                <a:ext cx="14525" cy="5216450"/>
              </a:xfrm>
              <a:custGeom>
                <a:rect b="b" l="l" r="r" t="t"/>
                <a:pathLst>
                  <a:path extrusionOk="0" h="208658" w="581">
                    <a:moveTo>
                      <a:pt x="0" y="1"/>
                    </a:moveTo>
                    <a:lnTo>
                      <a:pt x="0" y="208657"/>
                    </a:lnTo>
                    <a:lnTo>
                      <a:pt x="580" y="208657"/>
                    </a:lnTo>
                    <a:lnTo>
                      <a:pt x="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6"/>
              <p:cNvSpPr/>
              <p:nvPr/>
            </p:nvSpPr>
            <p:spPr>
              <a:xfrm>
                <a:off x="3669125" y="243200"/>
                <a:ext cx="14900" cy="5216450"/>
              </a:xfrm>
              <a:custGeom>
                <a:rect b="b" l="l" r="r" t="t"/>
                <a:pathLst>
                  <a:path extrusionOk="0" h="208658" w="596">
                    <a:moveTo>
                      <a:pt x="0" y="1"/>
                    </a:moveTo>
                    <a:lnTo>
                      <a:pt x="0"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6"/>
              <p:cNvSpPr/>
              <p:nvPr/>
            </p:nvSpPr>
            <p:spPr>
              <a:xfrm>
                <a:off x="3424200" y="243200"/>
                <a:ext cx="9825" cy="5216450"/>
              </a:xfrm>
              <a:custGeom>
                <a:rect b="b" l="l" r="r" t="t"/>
                <a:pathLst>
                  <a:path extrusionOk="0" h="208658" w="393">
                    <a:moveTo>
                      <a:pt x="1" y="1"/>
                    </a:moveTo>
                    <a:lnTo>
                      <a:pt x="1"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6"/>
              <p:cNvSpPr/>
              <p:nvPr/>
            </p:nvSpPr>
            <p:spPr>
              <a:xfrm>
                <a:off x="3174600" y="243200"/>
                <a:ext cx="9800" cy="5216450"/>
              </a:xfrm>
              <a:custGeom>
                <a:rect b="b" l="l" r="r" t="t"/>
                <a:pathLst>
                  <a:path extrusionOk="0" h="208658" w="392">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6"/>
              <p:cNvSpPr/>
              <p:nvPr/>
            </p:nvSpPr>
            <p:spPr>
              <a:xfrm>
                <a:off x="2924575"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6"/>
              <p:cNvSpPr/>
              <p:nvPr/>
            </p:nvSpPr>
            <p:spPr>
              <a:xfrm>
                <a:off x="267967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6"/>
              <p:cNvSpPr/>
              <p:nvPr/>
            </p:nvSpPr>
            <p:spPr>
              <a:xfrm>
                <a:off x="2430050"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6"/>
              <p:cNvSpPr/>
              <p:nvPr/>
            </p:nvSpPr>
            <p:spPr>
              <a:xfrm>
                <a:off x="2180050" y="243200"/>
                <a:ext cx="14925" cy="5216450"/>
              </a:xfrm>
              <a:custGeom>
                <a:rect b="b" l="l" r="r" t="t"/>
                <a:pathLst>
                  <a:path extrusionOk="0" h="208658" w="597">
                    <a:moveTo>
                      <a:pt x="1" y="1"/>
                    </a:moveTo>
                    <a:lnTo>
                      <a:pt x="1" y="208657"/>
                    </a:lnTo>
                    <a:lnTo>
                      <a:pt x="596" y="208657"/>
                    </a:lnTo>
                    <a:lnTo>
                      <a:pt x="5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6"/>
              <p:cNvSpPr/>
              <p:nvPr/>
            </p:nvSpPr>
            <p:spPr>
              <a:xfrm>
                <a:off x="1935150"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6"/>
              <p:cNvSpPr/>
              <p:nvPr/>
            </p:nvSpPr>
            <p:spPr>
              <a:xfrm>
                <a:off x="1685525" y="243200"/>
                <a:ext cx="9825" cy="5216450"/>
              </a:xfrm>
              <a:custGeom>
                <a:rect b="b" l="l" r="r" t="t"/>
                <a:pathLst>
                  <a:path extrusionOk="0" h="208658" w="393">
                    <a:moveTo>
                      <a:pt x="1" y="1"/>
                    </a:moveTo>
                    <a:lnTo>
                      <a:pt x="1" y="208657"/>
                    </a:lnTo>
                    <a:lnTo>
                      <a:pt x="393" y="208657"/>
                    </a:lnTo>
                    <a:lnTo>
                      <a:pt x="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6"/>
              <p:cNvSpPr/>
              <p:nvPr/>
            </p:nvSpPr>
            <p:spPr>
              <a:xfrm>
                <a:off x="1435525" y="243200"/>
                <a:ext cx="9825" cy="5216450"/>
              </a:xfrm>
              <a:custGeom>
                <a:rect b="b" l="l" r="r" t="t"/>
                <a:pathLst>
                  <a:path extrusionOk="0" h="208658" w="393">
                    <a:moveTo>
                      <a:pt x="0" y="1"/>
                    </a:moveTo>
                    <a:lnTo>
                      <a:pt x="0" y="208657"/>
                    </a:lnTo>
                    <a:lnTo>
                      <a:pt x="392" y="208657"/>
                    </a:lnTo>
                    <a:lnTo>
                      <a:pt x="3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322" name="Google Shape;17322;p86"/>
          <p:cNvSpPr/>
          <p:nvPr/>
        </p:nvSpPr>
        <p:spPr>
          <a:xfrm>
            <a:off x="6901892" y="55425"/>
            <a:ext cx="25" cy="7350"/>
          </a:xfrm>
          <a:custGeom>
            <a:rect b="b" l="l" r="r" t="t"/>
            <a:pathLst>
              <a:path extrusionOk="0" h="294" w="1">
                <a:moveTo>
                  <a:pt x="1" y="0"/>
                </a:moveTo>
                <a:lnTo>
                  <a:pt x="1" y="294"/>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6"/>
          <p:cNvSpPr/>
          <p:nvPr/>
        </p:nvSpPr>
        <p:spPr>
          <a:xfrm>
            <a:off x="6894567" y="62750"/>
            <a:ext cx="7350" cy="6800"/>
          </a:xfrm>
          <a:custGeom>
            <a:rect b="b" l="l" r="r" t="t"/>
            <a:pathLst>
              <a:path extrusionOk="0" h="272" w="294">
                <a:moveTo>
                  <a:pt x="294" y="1"/>
                </a:moveTo>
                <a:lnTo>
                  <a:pt x="0" y="272"/>
                </a:lnTo>
                <a:close/>
              </a:path>
            </a:pathLst>
          </a:custGeom>
          <a:solidFill>
            <a:srgbClr val="F5C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6"/>
          <p:cNvSpPr/>
          <p:nvPr/>
        </p:nvSpPr>
        <p:spPr>
          <a:xfrm>
            <a:off x="1924621" y="4986088"/>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6"/>
          <p:cNvSpPr/>
          <p:nvPr/>
        </p:nvSpPr>
        <p:spPr>
          <a:xfrm flipH="1">
            <a:off x="8894975" y="1675600"/>
            <a:ext cx="261275" cy="2080325"/>
          </a:xfrm>
          <a:custGeom>
            <a:rect b="b" l="l" r="r" t="t"/>
            <a:pathLst>
              <a:path extrusionOk="0" h="83213" w="10451">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6"/>
          <p:cNvSpPr/>
          <p:nvPr/>
        </p:nvSpPr>
        <p:spPr>
          <a:xfrm>
            <a:off x="8696550" y="244925"/>
            <a:ext cx="447450" cy="895400"/>
          </a:xfrm>
          <a:custGeom>
            <a:rect b="b" l="l" r="r" t="t"/>
            <a:pathLst>
              <a:path extrusionOk="0" h="35816" w="17898">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6"/>
          <p:cNvSpPr/>
          <p:nvPr/>
        </p:nvSpPr>
        <p:spPr>
          <a:xfrm flipH="1">
            <a:off x="-8573" y="1900138"/>
            <a:ext cx="613350" cy="1343225"/>
          </a:xfrm>
          <a:custGeom>
            <a:rect b="b" l="l" r="r" t="t"/>
            <a:pathLst>
              <a:path extrusionOk="0" h="53729" w="24534">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6"/>
          <p:cNvSpPr/>
          <p:nvPr/>
        </p:nvSpPr>
        <p:spPr>
          <a:xfrm flipH="1">
            <a:off x="10012" y="333200"/>
            <a:ext cx="384282" cy="1009112"/>
          </a:xfrm>
          <a:custGeom>
            <a:rect b="b" l="l" r="r" t="t"/>
            <a:pathLst>
              <a:path extrusionOk="0" h="29634" w="11285">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6"/>
          <p:cNvSpPr/>
          <p:nvPr/>
        </p:nvSpPr>
        <p:spPr>
          <a:xfrm flipH="1">
            <a:off x="10011" y="516132"/>
            <a:ext cx="249809" cy="672503"/>
          </a:xfrm>
          <a:custGeom>
            <a:rect b="b" l="l" r="r" t="t"/>
            <a:pathLst>
              <a:path extrusionOk="0" h="19749" w="7336">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6"/>
          <p:cNvSpPr/>
          <p:nvPr/>
        </p:nvSpPr>
        <p:spPr>
          <a:xfrm flipH="1">
            <a:off x="-18276" y="708259"/>
            <a:ext cx="134541" cy="326666"/>
          </a:xfrm>
          <a:custGeom>
            <a:rect b="b" l="l" r="r" t="t"/>
            <a:pathLst>
              <a:path extrusionOk="0" h="9593" w="3951">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6"/>
          <p:cNvSpPr/>
          <p:nvPr/>
        </p:nvSpPr>
        <p:spPr>
          <a:xfrm>
            <a:off x="309263" y="3387374"/>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6"/>
          <p:cNvSpPr/>
          <p:nvPr/>
        </p:nvSpPr>
        <p:spPr>
          <a:xfrm>
            <a:off x="373513" y="3513324"/>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6"/>
          <p:cNvSpPr/>
          <p:nvPr/>
        </p:nvSpPr>
        <p:spPr>
          <a:xfrm>
            <a:off x="458788" y="3413874"/>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6"/>
          <p:cNvSpPr/>
          <p:nvPr/>
        </p:nvSpPr>
        <p:spPr>
          <a:xfrm>
            <a:off x="223988" y="3509774"/>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6"/>
          <p:cNvSpPr/>
          <p:nvPr/>
        </p:nvSpPr>
        <p:spPr>
          <a:xfrm>
            <a:off x="309263" y="3616074"/>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6"/>
          <p:cNvSpPr/>
          <p:nvPr/>
        </p:nvSpPr>
        <p:spPr>
          <a:xfrm>
            <a:off x="437163" y="3646324"/>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6"/>
          <p:cNvSpPr/>
          <p:nvPr/>
        </p:nvSpPr>
        <p:spPr>
          <a:xfrm>
            <a:off x="0" y="3868313"/>
            <a:ext cx="419575" cy="1009100"/>
          </a:xfrm>
          <a:custGeom>
            <a:rect b="b" l="l" r="r" t="t"/>
            <a:pathLst>
              <a:path extrusionOk="0" h="40364" w="16783">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6"/>
          <p:cNvSpPr/>
          <p:nvPr/>
        </p:nvSpPr>
        <p:spPr>
          <a:xfrm>
            <a:off x="529838" y="3530799"/>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6"/>
          <p:cNvSpPr/>
          <p:nvPr/>
        </p:nvSpPr>
        <p:spPr>
          <a:xfrm>
            <a:off x="430363" y="3666124"/>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6"/>
          <p:cNvSpPr/>
          <p:nvPr/>
        </p:nvSpPr>
        <p:spPr>
          <a:xfrm>
            <a:off x="8692579" y="1420175"/>
            <a:ext cx="42650" cy="56875"/>
          </a:xfrm>
          <a:custGeom>
            <a:rect b="b" l="l" r="r" t="t"/>
            <a:pathLst>
              <a:path extrusionOk="0" h="2275" w="1706">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6"/>
          <p:cNvSpPr/>
          <p:nvPr/>
        </p:nvSpPr>
        <p:spPr>
          <a:xfrm>
            <a:off x="8771029" y="1431725"/>
            <a:ext cx="42650" cy="52725"/>
          </a:xfrm>
          <a:custGeom>
            <a:rect b="b" l="l" r="r" t="t"/>
            <a:pathLst>
              <a:path extrusionOk="0" h="2109" w="1706">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6"/>
          <p:cNvSpPr/>
          <p:nvPr/>
        </p:nvSpPr>
        <p:spPr>
          <a:xfrm>
            <a:off x="8728379" y="1510825"/>
            <a:ext cx="42675" cy="53525"/>
          </a:xfrm>
          <a:custGeom>
            <a:rect b="b" l="l" r="r" t="t"/>
            <a:pathLst>
              <a:path extrusionOk="0" h="2141" w="1707">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6"/>
          <p:cNvSpPr/>
          <p:nvPr/>
        </p:nvSpPr>
        <p:spPr>
          <a:xfrm>
            <a:off x="8799454" y="1527050"/>
            <a:ext cx="49475" cy="49475"/>
          </a:xfrm>
          <a:custGeom>
            <a:rect b="b" l="l" r="r" t="t"/>
            <a:pathLst>
              <a:path extrusionOk="0" h="1979" w="1979">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6"/>
          <p:cNvSpPr/>
          <p:nvPr/>
        </p:nvSpPr>
        <p:spPr>
          <a:xfrm>
            <a:off x="8771029" y="1342300"/>
            <a:ext cx="35275" cy="49475"/>
          </a:xfrm>
          <a:custGeom>
            <a:rect b="b" l="l" r="r" t="t"/>
            <a:pathLst>
              <a:path extrusionOk="0" h="1979" w="1411">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6"/>
          <p:cNvSpPr/>
          <p:nvPr/>
        </p:nvSpPr>
        <p:spPr>
          <a:xfrm>
            <a:off x="8842079" y="1427575"/>
            <a:ext cx="35275" cy="49475"/>
          </a:xfrm>
          <a:custGeom>
            <a:rect b="b" l="l" r="r" t="t"/>
            <a:pathLst>
              <a:path extrusionOk="0" h="1979" w="1411">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6"/>
          <p:cNvSpPr/>
          <p:nvPr/>
        </p:nvSpPr>
        <p:spPr>
          <a:xfrm>
            <a:off x="8842079" y="1342300"/>
            <a:ext cx="35275" cy="35250"/>
          </a:xfrm>
          <a:custGeom>
            <a:rect b="b" l="l" r="r" t="t"/>
            <a:pathLst>
              <a:path extrusionOk="0" h="1410" w="1411">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6"/>
          <p:cNvSpPr/>
          <p:nvPr/>
        </p:nvSpPr>
        <p:spPr>
          <a:xfrm>
            <a:off x="8919979" y="1384925"/>
            <a:ext cx="28450" cy="42675"/>
          </a:xfrm>
          <a:custGeom>
            <a:rect b="b" l="l" r="r" t="t"/>
            <a:pathLst>
              <a:path extrusionOk="0" h="1707" w="1138">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6"/>
          <p:cNvSpPr/>
          <p:nvPr/>
        </p:nvSpPr>
        <p:spPr>
          <a:xfrm>
            <a:off x="8884729" y="1495350"/>
            <a:ext cx="35275" cy="38550"/>
          </a:xfrm>
          <a:custGeom>
            <a:rect b="b" l="l" r="r" t="t"/>
            <a:pathLst>
              <a:path extrusionOk="0" h="1542" w="1411">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6"/>
          <p:cNvSpPr/>
          <p:nvPr/>
        </p:nvSpPr>
        <p:spPr>
          <a:xfrm>
            <a:off x="8666725" y="4146663"/>
            <a:ext cx="334300" cy="426400"/>
          </a:xfrm>
          <a:custGeom>
            <a:rect b="b" l="l" r="r" t="t"/>
            <a:pathLst>
              <a:path extrusionOk="0" h="17056" w="13372">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6"/>
          <p:cNvSpPr/>
          <p:nvPr/>
        </p:nvSpPr>
        <p:spPr>
          <a:xfrm>
            <a:off x="9062104" y="1604925"/>
            <a:ext cx="25" cy="7425"/>
          </a:xfrm>
          <a:custGeom>
            <a:rect b="b" l="l" r="r" t="t"/>
            <a:pathLst>
              <a:path extrusionOk="0" h="297" w="1">
                <a:moveTo>
                  <a:pt x="0" y="297"/>
                </a:moveTo>
                <a:lnTo>
                  <a:pt x="0" y="1"/>
                </a:lnTo>
                <a:close/>
              </a:path>
            </a:pathLst>
          </a:custGeom>
          <a:solidFill>
            <a:srgbClr val="FAC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6"/>
          <p:cNvSpPr/>
          <p:nvPr/>
        </p:nvSpPr>
        <p:spPr>
          <a:xfrm>
            <a:off x="326875" y="320075"/>
            <a:ext cx="56875" cy="88550"/>
          </a:xfrm>
          <a:custGeom>
            <a:rect b="b" l="l" r="r" t="t"/>
            <a:pathLst>
              <a:path extrusionOk="0" h="3542" w="2275">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6"/>
          <p:cNvSpPr/>
          <p:nvPr/>
        </p:nvSpPr>
        <p:spPr>
          <a:xfrm>
            <a:off x="397925" y="250700"/>
            <a:ext cx="56875" cy="81750"/>
          </a:xfrm>
          <a:custGeom>
            <a:rect b="b" l="l" r="r" t="t"/>
            <a:pathLst>
              <a:path extrusionOk="0" h="3270" w="2275">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6"/>
          <p:cNvSpPr/>
          <p:nvPr/>
        </p:nvSpPr>
        <p:spPr>
          <a:xfrm>
            <a:off x="391125" y="387300"/>
            <a:ext cx="49475" cy="81725"/>
          </a:xfrm>
          <a:custGeom>
            <a:rect b="b" l="l" r="r" t="t"/>
            <a:pathLst>
              <a:path extrusionOk="0" h="3269" w="1979">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6"/>
          <p:cNvSpPr/>
          <p:nvPr/>
        </p:nvSpPr>
        <p:spPr>
          <a:xfrm>
            <a:off x="469000" y="213175"/>
            <a:ext cx="64275" cy="78500"/>
          </a:xfrm>
          <a:custGeom>
            <a:rect b="b" l="l" r="r" t="t"/>
            <a:pathLst>
              <a:path extrusionOk="0" h="3140" w="2571">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6"/>
          <p:cNvSpPr/>
          <p:nvPr/>
        </p:nvSpPr>
        <p:spPr>
          <a:xfrm>
            <a:off x="320050" y="209925"/>
            <a:ext cx="56875" cy="71975"/>
          </a:xfrm>
          <a:custGeom>
            <a:rect b="b" l="l" r="r" t="t"/>
            <a:pathLst>
              <a:path extrusionOk="0" h="2879" w="2275">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6"/>
          <p:cNvSpPr/>
          <p:nvPr/>
        </p:nvSpPr>
        <p:spPr>
          <a:xfrm>
            <a:off x="454775" y="334275"/>
            <a:ext cx="56875" cy="73900"/>
          </a:xfrm>
          <a:custGeom>
            <a:rect b="b" l="l" r="r" t="t"/>
            <a:pathLst>
              <a:path extrusionOk="0" h="2956" w="2275">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6"/>
          <p:cNvSpPr/>
          <p:nvPr/>
        </p:nvSpPr>
        <p:spPr>
          <a:xfrm>
            <a:off x="405325" y="149525"/>
            <a:ext cx="49475" cy="68575"/>
          </a:xfrm>
          <a:custGeom>
            <a:rect b="b" l="l" r="r" t="t"/>
            <a:pathLst>
              <a:path extrusionOk="0" h="2743" w="1979">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6"/>
          <p:cNvSpPr/>
          <p:nvPr/>
        </p:nvSpPr>
        <p:spPr>
          <a:xfrm>
            <a:off x="121088" y="1647338"/>
            <a:ext cx="49475" cy="50050"/>
          </a:xfrm>
          <a:custGeom>
            <a:rect b="b" l="l" r="r" t="t"/>
            <a:pathLst>
              <a:path extrusionOk="0" h="2002" w="1979">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6"/>
          <p:cNvSpPr/>
          <p:nvPr/>
        </p:nvSpPr>
        <p:spPr>
          <a:xfrm>
            <a:off x="255813" y="1545038"/>
            <a:ext cx="42675" cy="51025"/>
          </a:xfrm>
          <a:custGeom>
            <a:rect b="b" l="l" r="r" t="t"/>
            <a:pathLst>
              <a:path extrusionOk="0" h="2041" w="1707">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6"/>
          <p:cNvSpPr/>
          <p:nvPr/>
        </p:nvSpPr>
        <p:spPr>
          <a:xfrm>
            <a:off x="220588" y="1640513"/>
            <a:ext cx="42650" cy="49475"/>
          </a:xfrm>
          <a:custGeom>
            <a:rect b="b" l="l" r="r" t="t"/>
            <a:pathLst>
              <a:path extrusionOk="0" h="1979" w="1706">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6"/>
          <p:cNvSpPr/>
          <p:nvPr/>
        </p:nvSpPr>
        <p:spPr>
          <a:xfrm>
            <a:off x="177938" y="1555238"/>
            <a:ext cx="35275" cy="42650"/>
          </a:xfrm>
          <a:custGeom>
            <a:rect b="b" l="l" r="r" t="t"/>
            <a:pathLst>
              <a:path extrusionOk="0" h="1706" w="1411">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6"/>
          <p:cNvSpPr/>
          <p:nvPr/>
        </p:nvSpPr>
        <p:spPr>
          <a:xfrm>
            <a:off x="336500" y="1257728"/>
            <a:ext cx="98465" cy="127707"/>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6"/>
          <p:cNvSpPr/>
          <p:nvPr/>
        </p:nvSpPr>
        <p:spPr>
          <a:xfrm>
            <a:off x="452584" y="1340488"/>
            <a:ext cx="98465" cy="128891"/>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6"/>
          <p:cNvSpPr/>
          <p:nvPr/>
        </p:nvSpPr>
        <p:spPr>
          <a:xfrm>
            <a:off x="458159" y="1136069"/>
            <a:ext cx="92891" cy="129218"/>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6"/>
          <p:cNvSpPr/>
          <p:nvPr/>
        </p:nvSpPr>
        <p:spPr>
          <a:xfrm>
            <a:off x="580287" y="1257728"/>
            <a:ext cx="92891" cy="127707"/>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6"/>
          <p:cNvSpPr/>
          <p:nvPr/>
        </p:nvSpPr>
        <p:spPr>
          <a:xfrm>
            <a:off x="72792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6"/>
          <p:cNvSpPr/>
          <p:nvPr/>
        </p:nvSpPr>
        <p:spPr>
          <a:xfrm>
            <a:off x="8658791" y="2277275"/>
            <a:ext cx="120550" cy="130800"/>
          </a:xfrm>
          <a:custGeom>
            <a:rect b="b" l="l" r="r" t="t"/>
            <a:pathLst>
              <a:path extrusionOk="0" h="5232" w="4822">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6"/>
          <p:cNvSpPr/>
          <p:nvPr/>
        </p:nvSpPr>
        <p:spPr>
          <a:xfrm>
            <a:off x="8672991" y="2075850"/>
            <a:ext cx="120550" cy="121525"/>
          </a:xfrm>
          <a:custGeom>
            <a:rect b="b" l="l" r="r" t="t"/>
            <a:pathLst>
              <a:path extrusionOk="0" h="4861" w="4822">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6"/>
          <p:cNvSpPr/>
          <p:nvPr/>
        </p:nvSpPr>
        <p:spPr>
          <a:xfrm>
            <a:off x="8495066" y="2175325"/>
            <a:ext cx="113725" cy="127950"/>
          </a:xfrm>
          <a:custGeom>
            <a:rect b="b" l="l" r="r" t="t"/>
            <a:pathLst>
              <a:path extrusionOk="0" h="5118" w="4549">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6"/>
          <p:cNvSpPr/>
          <p:nvPr/>
        </p:nvSpPr>
        <p:spPr>
          <a:xfrm>
            <a:off x="394275" y="4734911"/>
            <a:ext cx="92700" cy="89700"/>
          </a:xfrm>
          <a:custGeom>
            <a:rect b="b" l="l" r="r" t="t"/>
            <a:pathLst>
              <a:path extrusionOk="0" h="3588" w="3708">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6"/>
          <p:cNvSpPr/>
          <p:nvPr/>
        </p:nvSpPr>
        <p:spPr>
          <a:xfrm>
            <a:off x="458525" y="4860861"/>
            <a:ext cx="106325" cy="76325"/>
          </a:xfrm>
          <a:custGeom>
            <a:rect b="b" l="l" r="r" t="t"/>
            <a:pathLst>
              <a:path extrusionOk="0" h="3053" w="4253">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6"/>
          <p:cNvSpPr/>
          <p:nvPr/>
        </p:nvSpPr>
        <p:spPr>
          <a:xfrm>
            <a:off x="543800" y="4761411"/>
            <a:ext cx="92100" cy="88525"/>
          </a:xfrm>
          <a:custGeom>
            <a:rect b="b" l="l" r="r" t="t"/>
            <a:pathLst>
              <a:path extrusionOk="0" h="3541" w="3684">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6"/>
          <p:cNvSpPr/>
          <p:nvPr/>
        </p:nvSpPr>
        <p:spPr>
          <a:xfrm>
            <a:off x="309000" y="4857311"/>
            <a:ext cx="85300" cy="85300"/>
          </a:xfrm>
          <a:custGeom>
            <a:rect b="b" l="l" r="r" t="t"/>
            <a:pathLst>
              <a:path extrusionOk="0" h="3412" w="3412">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6"/>
          <p:cNvSpPr/>
          <p:nvPr/>
        </p:nvSpPr>
        <p:spPr>
          <a:xfrm>
            <a:off x="394275" y="4963611"/>
            <a:ext cx="78475" cy="78500"/>
          </a:xfrm>
          <a:custGeom>
            <a:rect b="b" l="l" r="r" t="t"/>
            <a:pathLst>
              <a:path extrusionOk="0" h="3140" w="3139">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6"/>
          <p:cNvSpPr/>
          <p:nvPr/>
        </p:nvSpPr>
        <p:spPr>
          <a:xfrm>
            <a:off x="522175" y="4993861"/>
            <a:ext cx="78500" cy="78025"/>
          </a:xfrm>
          <a:custGeom>
            <a:rect b="b" l="l" r="r" t="t"/>
            <a:pathLst>
              <a:path extrusionOk="0" h="3121" w="314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6"/>
          <p:cNvSpPr/>
          <p:nvPr/>
        </p:nvSpPr>
        <p:spPr>
          <a:xfrm>
            <a:off x="614850" y="4878336"/>
            <a:ext cx="77900" cy="71100"/>
          </a:xfrm>
          <a:custGeom>
            <a:rect b="b" l="l" r="r" t="t"/>
            <a:pathLst>
              <a:path extrusionOk="0" h="2844" w="3116">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6"/>
          <p:cNvSpPr/>
          <p:nvPr/>
        </p:nvSpPr>
        <p:spPr>
          <a:xfrm>
            <a:off x="515375" y="5013661"/>
            <a:ext cx="14225" cy="42650"/>
          </a:xfrm>
          <a:custGeom>
            <a:rect b="b" l="l" r="r" t="t"/>
            <a:pathLst>
              <a:path extrusionOk="0" h="1706" w="569">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78" name="Google Shape;17378;p86"/>
          <p:cNvGrpSpPr/>
          <p:nvPr/>
        </p:nvGrpSpPr>
        <p:grpSpPr>
          <a:xfrm>
            <a:off x="2083888" y="4685225"/>
            <a:ext cx="668025" cy="291675"/>
            <a:chOff x="5478201" y="4685225"/>
            <a:chExt cx="668025" cy="291675"/>
          </a:xfrm>
        </p:grpSpPr>
        <p:sp>
          <p:nvSpPr>
            <p:cNvPr id="17379" name="Google Shape;17379;p86"/>
            <p:cNvSpPr/>
            <p:nvPr/>
          </p:nvSpPr>
          <p:spPr>
            <a:xfrm>
              <a:off x="5705601" y="4824825"/>
              <a:ext cx="170575" cy="152075"/>
            </a:xfrm>
            <a:custGeom>
              <a:rect b="b" l="l" r="r" t="t"/>
              <a:pathLst>
                <a:path extrusionOk="0" h="6083" w="6823">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6"/>
            <p:cNvSpPr/>
            <p:nvPr/>
          </p:nvSpPr>
          <p:spPr>
            <a:xfrm>
              <a:off x="5549276" y="4740775"/>
              <a:ext cx="156350" cy="148350"/>
            </a:xfrm>
            <a:custGeom>
              <a:rect b="b" l="l" r="r" t="t"/>
              <a:pathLst>
                <a:path extrusionOk="0" h="5934" w="6254">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6"/>
            <p:cNvSpPr/>
            <p:nvPr/>
          </p:nvSpPr>
          <p:spPr>
            <a:xfrm>
              <a:off x="5904576" y="4735250"/>
              <a:ext cx="142150" cy="148975"/>
            </a:xfrm>
            <a:custGeom>
              <a:rect b="b" l="l" r="r" t="t"/>
              <a:pathLst>
                <a:path extrusionOk="0" h="5959" w="5686">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6"/>
            <p:cNvSpPr/>
            <p:nvPr/>
          </p:nvSpPr>
          <p:spPr>
            <a:xfrm>
              <a:off x="5727226" y="4685225"/>
              <a:ext cx="163175" cy="99525"/>
            </a:xfrm>
            <a:custGeom>
              <a:rect b="b" l="l" r="r" t="t"/>
              <a:pathLst>
                <a:path extrusionOk="0" h="3981" w="6527">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6"/>
            <p:cNvSpPr/>
            <p:nvPr/>
          </p:nvSpPr>
          <p:spPr>
            <a:xfrm>
              <a:off x="5989851" y="4685225"/>
              <a:ext cx="156375" cy="36750"/>
            </a:xfrm>
            <a:custGeom>
              <a:rect b="b" l="l" r="r" t="t"/>
              <a:pathLst>
                <a:path extrusionOk="0" h="1470" w="6255">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6"/>
            <p:cNvSpPr/>
            <p:nvPr/>
          </p:nvSpPr>
          <p:spPr>
            <a:xfrm>
              <a:off x="5478201" y="4685225"/>
              <a:ext cx="149550" cy="30425"/>
            </a:xfrm>
            <a:custGeom>
              <a:rect b="b" l="l" r="r" t="t"/>
              <a:pathLst>
                <a:path extrusionOk="0" h="1217" w="5982">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6"/>
            <p:cNvSpPr/>
            <p:nvPr/>
          </p:nvSpPr>
          <p:spPr>
            <a:xfrm>
              <a:off x="5940401" y="4855775"/>
              <a:ext cx="6850" cy="7425"/>
            </a:xfrm>
            <a:custGeom>
              <a:rect b="b" l="l" r="r" t="t"/>
              <a:pathLst>
                <a:path extrusionOk="0" h="297" w="274">
                  <a:moveTo>
                    <a:pt x="1" y="1"/>
                  </a:moveTo>
                  <a:cubicBezTo>
                    <a:pt x="1" y="1"/>
                    <a:pt x="1" y="296"/>
                    <a:pt x="273" y="296"/>
                  </a:cubicBezTo>
                  <a:lnTo>
                    <a:pt x="2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86" name="Google Shape;17386;p86"/>
          <p:cNvSpPr/>
          <p:nvPr/>
        </p:nvSpPr>
        <p:spPr>
          <a:xfrm>
            <a:off x="4224288" y="4873425"/>
            <a:ext cx="2103475" cy="270075"/>
          </a:xfrm>
          <a:custGeom>
            <a:rect b="b" l="l" r="r" t="t"/>
            <a:pathLst>
              <a:path extrusionOk="0" h="10803" w="84139">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6"/>
          <p:cNvSpPr/>
          <p:nvPr/>
        </p:nvSpPr>
        <p:spPr>
          <a:xfrm>
            <a:off x="7481299"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6"/>
          <p:cNvSpPr/>
          <p:nvPr/>
        </p:nvSpPr>
        <p:spPr>
          <a:xfrm>
            <a:off x="1110575" y="4762375"/>
            <a:ext cx="988244" cy="376944"/>
          </a:xfrm>
          <a:custGeom>
            <a:rect b="b" l="l" r="r" t="t"/>
            <a:pathLst>
              <a:path extrusionOk="0" h="11407" w="29906">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6"/>
          <p:cNvSpPr/>
          <p:nvPr/>
        </p:nvSpPr>
        <p:spPr>
          <a:xfrm>
            <a:off x="1259741" y="4889633"/>
            <a:ext cx="662321" cy="249688"/>
          </a:xfrm>
          <a:custGeom>
            <a:rect b="b" l="l" r="r" t="t"/>
            <a:pathLst>
              <a:path extrusionOk="0" h="7556" w="20043">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6"/>
          <p:cNvSpPr/>
          <p:nvPr/>
        </p:nvSpPr>
        <p:spPr>
          <a:xfrm>
            <a:off x="1418622" y="5042091"/>
            <a:ext cx="317001" cy="115922"/>
          </a:xfrm>
          <a:custGeom>
            <a:rect b="b" l="l" r="r" t="t"/>
            <a:pathLst>
              <a:path extrusionOk="0" h="3508" w="9593">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91" name="Google Shape;17391;p86"/>
          <p:cNvGrpSpPr/>
          <p:nvPr/>
        </p:nvGrpSpPr>
        <p:grpSpPr>
          <a:xfrm>
            <a:off x="2834804" y="4802000"/>
            <a:ext cx="142150" cy="237625"/>
            <a:chOff x="8498516" y="2700150"/>
            <a:chExt cx="142150" cy="237625"/>
          </a:xfrm>
        </p:grpSpPr>
        <p:sp>
          <p:nvSpPr>
            <p:cNvPr id="17392" name="Google Shape;17392;p86"/>
            <p:cNvSpPr/>
            <p:nvPr/>
          </p:nvSpPr>
          <p:spPr>
            <a:xfrm>
              <a:off x="8505341" y="2700150"/>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6"/>
            <p:cNvSpPr/>
            <p:nvPr/>
          </p:nvSpPr>
          <p:spPr>
            <a:xfrm>
              <a:off x="8576391" y="2849650"/>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6"/>
            <p:cNvSpPr/>
            <p:nvPr/>
          </p:nvSpPr>
          <p:spPr>
            <a:xfrm>
              <a:off x="8512716" y="2721750"/>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6"/>
            <p:cNvSpPr/>
            <p:nvPr/>
          </p:nvSpPr>
          <p:spPr>
            <a:xfrm>
              <a:off x="8498516" y="2863875"/>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6"/>
            <p:cNvSpPr/>
            <p:nvPr/>
          </p:nvSpPr>
          <p:spPr>
            <a:xfrm>
              <a:off x="8547966" y="2757000"/>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6"/>
            <p:cNvSpPr/>
            <p:nvPr/>
          </p:nvSpPr>
          <p:spPr>
            <a:xfrm>
              <a:off x="8533766" y="2742775"/>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6"/>
            <p:cNvSpPr/>
            <p:nvPr/>
          </p:nvSpPr>
          <p:spPr>
            <a:xfrm>
              <a:off x="8519541" y="2863875"/>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6"/>
            <p:cNvSpPr/>
            <p:nvPr/>
          </p:nvSpPr>
          <p:spPr>
            <a:xfrm>
              <a:off x="8512716" y="2856475"/>
              <a:ext cx="25" cy="7425"/>
            </a:xfrm>
            <a:custGeom>
              <a:rect b="b" l="l" r="r" t="t"/>
              <a:pathLst>
                <a:path extrusionOk="0" h="297" w="1">
                  <a:moveTo>
                    <a:pt x="1" y="1"/>
                  </a:moveTo>
                  <a:lnTo>
                    <a:pt x="1" y="296"/>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6"/>
            <p:cNvSpPr/>
            <p:nvPr/>
          </p:nvSpPr>
          <p:spPr>
            <a:xfrm>
              <a:off x="8533766" y="2735950"/>
              <a:ext cx="25" cy="6850"/>
            </a:xfrm>
            <a:custGeom>
              <a:rect b="b" l="l" r="r" t="t"/>
              <a:pathLst>
                <a:path extrusionOk="0" h="274" w="1">
                  <a:moveTo>
                    <a:pt x="0" y="274"/>
                  </a:moveTo>
                  <a:lnTo>
                    <a:pt x="0" y="1"/>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6"/>
            <p:cNvSpPr/>
            <p:nvPr/>
          </p:nvSpPr>
          <p:spPr>
            <a:xfrm>
              <a:off x="8526941" y="2728575"/>
              <a:ext cx="6850" cy="7400"/>
            </a:xfrm>
            <a:custGeom>
              <a:rect b="b" l="l" r="r" t="t"/>
              <a:pathLst>
                <a:path extrusionOk="0" h="296" w="274">
                  <a:moveTo>
                    <a:pt x="0" y="0"/>
                  </a:moveTo>
                  <a:cubicBezTo>
                    <a:pt x="0" y="296"/>
                    <a:pt x="0" y="296"/>
                    <a:pt x="273" y="296"/>
                  </a:cubicBezTo>
                  <a:lnTo>
                    <a:pt x="0" y="0"/>
                  </a:ln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2" name="Google Shape;17402;p86"/>
          <p:cNvSpPr/>
          <p:nvPr/>
        </p:nvSpPr>
        <p:spPr>
          <a:xfrm>
            <a:off x="8715641" y="2570000"/>
            <a:ext cx="14225" cy="10125"/>
          </a:xfrm>
          <a:custGeom>
            <a:rect b="b" l="l" r="r" t="t"/>
            <a:pathLst>
              <a:path extrusionOk="0" h="405" w="569">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6"/>
          <p:cNvSpPr/>
          <p:nvPr/>
        </p:nvSpPr>
        <p:spPr>
          <a:xfrm>
            <a:off x="6923113" y="115800"/>
            <a:ext cx="42675" cy="42675"/>
          </a:xfrm>
          <a:custGeom>
            <a:rect b="b" l="l" r="r" t="t"/>
            <a:pathLst>
              <a:path extrusionOk="0" h="1707" w="1707">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6"/>
          <p:cNvSpPr/>
          <p:nvPr/>
        </p:nvSpPr>
        <p:spPr>
          <a:xfrm>
            <a:off x="7086763" y="304188"/>
            <a:ext cx="35250" cy="35250"/>
          </a:xfrm>
          <a:custGeom>
            <a:rect b="b" l="l" r="r" t="t"/>
            <a:pathLst>
              <a:path extrusionOk="0" h="1410" w="141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6"/>
          <p:cNvSpPr/>
          <p:nvPr/>
        </p:nvSpPr>
        <p:spPr>
          <a:xfrm>
            <a:off x="7387675" y="389913"/>
            <a:ext cx="42675" cy="44725"/>
          </a:xfrm>
          <a:custGeom>
            <a:rect b="b" l="l" r="r" t="t"/>
            <a:pathLst>
              <a:path extrusionOk="0" h="1789" w="1707">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6"/>
          <p:cNvSpPr/>
          <p:nvPr/>
        </p:nvSpPr>
        <p:spPr>
          <a:xfrm>
            <a:off x="6673988" y="248792"/>
            <a:ext cx="252443" cy="358729"/>
          </a:xfrm>
          <a:custGeom>
            <a:rect b="b" l="l" r="r" t="t"/>
            <a:pathLst>
              <a:path extrusionOk="0" h="15350" w="10802">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6"/>
          <p:cNvSpPr/>
          <p:nvPr/>
        </p:nvSpPr>
        <p:spPr>
          <a:xfrm>
            <a:off x="8457185" y="332308"/>
            <a:ext cx="139875" cy="206396"/>
          </a:xfrm>
          <a:custGeom>
            <a:rect b="b" l="l" r="r" t="t"/>
            <a:pathLst>
              <a:path extrusionOk="0" h="9665" w="655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6"/>
          <p:cNvSpPr/>
          <p:nvPr/>
        </p:nvSpPr>
        <p:spPr>
          <a:xfrm>
            <a:off x="8335783" y="168175"/>
            <a:ext cx="145705" cy="206396"/>
          </a:xfrm>
          <a:custGeom>
            <a:rect b="b" l="l" r="r" t="t"/>
            <a:pathLst>
              <a:path extrusionOk="0" h="9665" w="6823">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6"/>
          <p:cNvSpPr/>
          <p:nvPr/>
        </p:nvSpPr>
        <p:spPr>
          <a:xfrm>
            <a:off x="8493594" y="398828"/>
            <a:ext cx="60734" cy="72863"/>
          </a:xfrm>
          <a:custGeom>
            <a:rect b="b" l="l" r="r" t="t"/>
            <a:pathLst>
              <a:path extrusionOk="0" h="3412" w="2844">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6"/>
          <p:cNvSpPr/>
          <p:nvPr/>
        </p:nvSpPr>
        <p:spPr>
          <a:xfrm>
            <a:off x="8366363" y="235187"/>
            <a:ext cx="72863" cy="84993"/>
          </a:xfrm>
          <a:custGeom>
            <a:rect b="b" l="l" r="r" t="t"/>
            <a:pathLst>
              <a:path extrusionOk="0" h="3980" w="3412">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6"/>
          <p:cNvSpPr/>
          <p:nvPr/>
        </p:nvSpPr>
        <p:spPr>
          <a:xfrm>
            <a:off x="8360063" y="265297"/>
            <a:ext cx="18472" cy="24302"/>
          </a:xfrm>
          <a:custGeom>
            <a:rect b="b" l="l" r="r" t="t"/>
            <a:pathLst>
              <a:path extrusionOk="0" h="1138" w="865">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6"/>
          <p:cNvSpPr/>
          <p:nvPr/>
        </p:nvSpPr>
        <p:spPr>
          <a:xfrm>
            <a:off x="8402794" y="228866"/>
            <a:ext cx="12151" cy="12172"/>
          </a:xfrm>
          <a:custGeom>
            <a:rect b="b" l="l" r="r" t="t"/>
            <a:pathLst>
              <a:path extrusionOk="0" h="570" w="569">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6"/>
          <p:cNvSpPr/>
          <p:nvPr/>
        </p:nvSpPr>
        <p:spPr>
          <a:xfrm>
            <a:off x="4144074" y="197413"/>
            <a:ext cx="112389" cy="145765"/>
          </a:xfrm>
          <a:custGeom>
            <a:rect b="b" l="l" r="r" t="t"/>
            <a:pathLst>
              <a:path extrusionOk="0" h="6254" w="4822">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6"/>
          <p:cNvSpPr/>
          <p:nvPr/>
        </p:nvSpPr>
        <p:spPr>
          <a:xfrm>
            <a:off x="4276579" y="291880"/>
            <a:ext cx="112389" cy="147117"/>
          </a:xfrm>
          <a:custGeom>
            <a:rect b="b" l="l" r="r" t="t"/>
            <a:pathLst>
              <a:path extrusionOk="0" h="6312" w="4822">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6"/>
          <p:cNvSpPr/>
          <p:nvPr/>
        </p:nvSpPr>
        <p:spPr>
          <a:xfrm>
            <a:off x="4282942" y="58545"/>
            <a:ext cx="106026" cy="147490"/>
          </a:xfrm>
          <a:custGeom>
            <a:rect b="b" l="l" r="r" t="t"/>
            <a:pathLst>
              <a:path extrusionOk="0" h="6328" w="4549">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6"/>
          <p:cNvSpPr/>
          <p:nvPr/>
        </p:nvSpPr>
        <p:spPr>
          <a:xfrm>
            <a:off x="4422346" y="197413"/>
            <a:ext cx="106026" cy="145765"/>
          </a:xfrm>
          <a:custGeom>
            <a:rect b="b" l="l" r="r" t="t"/>
            <a:pathLst>
              <a:path extrusionOk="0" h="6254" w="4549">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6"/>
          <p:cNvSpPr/>
          <p:nvPr/>
        </p:nvSpPr>
        <p:spPr>
          <a:xfrm>
            <a:off x="4942211" y="-10450"/>
            <a:ext cx="1178576" cy="527722"/>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6"/>
          <p:cNvSpPr/>
          <p:nvPr/>
        </p:nvSpPr>
        <p:spPr>
          <a:xfrm>
            <a:off x="8598125" y="4785100"/>
            <a:ext cx="127950" cy="121850"/>
          </a:xfrm>
          <a:custGeom>
            <a:rect b="b" l="l" r="r" t="t"/>
            <a:pathLst>
              <a:path extrusionOk="0" h="4874" w="5118">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6"/>
          <p:cNvSpPr/>
          <p:nvPr/>
        </p:nvSpPr>
        <p:spPr>
          <a:xfrm>
            <a:off x="8789725" y="4749300"/>
            <a:ext cx="106900" cy="106900"/>
          </a:xfrm>
          <a:custGeom>
            <a:rect b="b" l="l" r="r" t="t"/>
            <a:pathLst>
              <a:path extrusionOk="0" h="4276" w="4276">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6"/>
          <p:cNvSpPr/>
          <p:nvPr/>
        </p:nvSpPr>
        <p:spPr>
          <a:xfrm>
            <a:off x="8761300" y="4905625"/>
            <a:ext cx="113725" cy="96750"/>
          </a:xfrm>
          <a:custGeom>
            <a:rect b="b" l="l" r="r" t="t"/>
            <a:pathLst>
              <a:path extrusionOk="0" h="3870" w="4549">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6"/>
          <p:cNvSpPr/>
          <p:nvPr/>
        </p:nvSpPr>
        <p:spPr>
          <a:xfrm>
            <a:off x="8939225" y="4841950"/>
            <a:ext cx="99525" cy="101250"/>
          </a:xfrm>
          <a:custGeom>
            <a:rect b="b" l="l" r="r" t="t"/>
            <a:pathLst>
              <a:path extrusionOk="0" h="4050" w="3981">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22" name="Google Shape;17422;p86"/>
          <p:cNvGrpSpPr/>
          <p:nvPr/>
        </p:nvGrpSpPr>
        <p:grpSpPr>
          <a:xfrm>
            <a:off x="8476450" y="3381125"/>
            <a:ext cx="390575" cy="567150"/>
            <a:chOff x="9202700" y="3272263"/>
            <a:chExt cx="390575" cy="567150"/>
          </a:xfrm>
        </p:grpSpPr>
        <p:sp>
          <p:nvSpPr>
            <p:cNvPr id="17423" name="Google Shape;17423;p86"/>
            <p:cNvSpPr/>
            <p:nvPr/>
          </p:nvSpPr>
          <p:spPr>
            <a:xfrm>
              <a:off x="9436925" y="3467238"/>
              <a:ext cx="156350" cy="142675"/>
            </a:xfrm>
            <a:custGeom>
              <a:rect b="b" l="l" r="r" t="t"/>
              <a:pathLst>
                <a:path extrusionOk="0" h="5707" w="6254">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6"/>
            <p:cNvSpPr/>
            <p:nvPr/>
          </p:nvSpPr>
          <p:spPr>
            <a:xfrm>
              <a:off x="9323225" y="3699813"/>
              <a:ext cx="142150" cy="139600"/>
            </a:xfrm>
            <a:custGeom>
              <a:rect b="b" l="l" r="r" t="t"/>
              <a:pathLst>
                <a:path extrusionOk="0" h="5584" w="5686">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6"/>
            <p:cNvSpPr/>
            <p:nvPr/>
          </p:nvSpPr>
          <p:spPr>
            <a:xfrm>
              <a:off x="9309000" y="3272263"/>
              <a:ext cx="156375" cy="132350"/>
            </a:xfrm>
            <a:custGeom>
              <a:rect b="b" l="l" r="r" t="t"/>
              <a:pathLst>
                <a:path extrusionOk="0" h="5294" w="6255">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6"/>
            <p:cNvSpPr/>
            <p:nvPr/>
          </p:nvSpPr>
          <p:spPr>
            <a:xfrm>
              <a:off x="9202700" y="3500563"/>
              <a:ext cx="127950" cy="124875"/>
            </a:xfrm>
            <a:custGeom>
              <a:rect b="b" l="l" r="r" t="t"/>
              <a:pathLst>
                <a:path extrusionOk="0" h="4995" w="5118">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6"/>
            <p:cNvSpPr/>
            <p:nvPr/>
          </p:nvSpPr>
          <p:spPr>
            <a:xfrm>
              <a:off x="9458525" y="3494463"/>
              <a:ext cx="14250" cy="14250"/>
            </a:xfrm>
            <a:custGeom>
              <a:rect b="b" l="l" r="r" t="t"/>
              <a:pathLst>
                <a:path extrusionOk="0" h="570" w="570">
                  <a:moveTo>
                    <a:pt x="569" y="1"/>
                  </a:moveTo>
                  <a:cubicBezTo>
                    <a:pt x="273" y="1"/>
                    <a:pt x="273" y="273"/>
                    <a:pt x="1" y="569"/>
                  </a:cubicBezTo>
                  <a:cubicBezTo>
                    <a:pt x="569" y="569"/>
                    <a:pt x="569" y="273"/>
                    <a:pt x="569"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6"/>
            <p:cNvSpPr/>
            <p:nvPr/>
          </p:nvSpPr>
          <p:spPr>
            <a:xfrm>
              <a:off x="9323225" y="3366563"/>
              <a:ext cx="7425" cy="14225"/>
            </a:xfrm>
            <a:custGeom>
              <a:rect b="b" l="l" r="r" t="t"/>
              <a:pathLst>
                <a:path extrusionOk="0" h="569" w="297">
                  <a:moveTo>
                    <a:pt x="0" y="0"/>
                  </a:moveTo>
                  <a:cubicBezTo>
                    <a:pt x="0" y="273"/>
                    <a:pt x="0" y="569"/>
                    <a:pt x="296" y="569"/>
                  </a:cubicBezTo>
                  <a:cubicBezTo>
                    <a:pt x="296" y="273"/>
                    <a:pt x="296" y="0"/>
                    <a:pt x="0"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6"/>
            <p:cNvSpPr/>
            <p:nvPr/>
          </p:nvSpPr>
          <p:spPr>
            <a:xfrm>
              <a:off x="9330625" y="3736088"/>
              <a:ext cx="14225" cy="14225"/>
            </a:xfrm>
            <a:custGeom>
              <a:rect b="b" l="l" r="r" t="t"/>
              <a:pathLst>
                <a:path extrusionOk="0" h="569" w="569">
                  <a:moveTo>
                    <a:pt x="569" y="0"/>
                  </a:moveTo>
                  <a:cubicBezTo>
                    <a:pt x="0" y="0"/>
                    <a:pt x="273" y="273"/>
                    <a:pt x="273" y="569"/>
                  </a:cubicBezTo>
                  <a:cubicBezTo>
                    <a:pt x="273" y="569"/>
                    <a:pt x="569" y="273"/>
                    <a:pt x="569" y="0"/>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6"/>
            <p:cNvSpPr/>
            <p:nvPr/>
          </p:nvSpPr>
          <p:spPr>
            <a:xfrm>
              <a:off x="9472750" y="3487063"/>
              <a:ext cx="6825" cy="7425"/>
            </a:xfrm>
            <a:custGeom>
              <a:rect b="b" l="l" r="r" t="t"/>
              <a:pathLst>
                <a:path extrusionOk="0" h="297" w="273">
                  <a:moveTo>
                    <a:pt x="273" y="1"/>
                  </a:moveTo>
                  <a:lnTo>
                    <a:pt x="0" y="297"/>
                  </a:ln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1" name="Google Shape;17431;p86"/>
          <p:cNvSpPr/>
          <p:nvPr/>
        </p:nvSpPr>
        <p:spPr>
          <a:xfrm>
            <a:off x="6366999" y="4678259"/>
            <a:ext cx="700865" cy="268713"/>
          </a:xfrm>
          <a:custGeom>
            <a:rect b="b" l="l" r="r" t="t"/>
            <a:pathLst>
              <a:path extrusionOk="0" h="11448" w="29859">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6"/>
          <p:cNvSpPr/>
          <p:nvPr/>
        </p:nvSpPr>
        <p:spPr>
          <a:xfrm>
            <a:off x="6487105" y="4678259"/>
            <a:ext cx="474004" cy="180433"/>
          </a:xfrm>
          <a:custGeom>
            <a:rect b="b" l="l" r="r" t="t"/>
            <a:pathLst>
              <a:path extrusionOk="0" h="7687" w="20194">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6"/>
          <p:cNvSpPr/>
          <p:nvPr/>
        </p:nvSpPr>
        <p:spPr>
          <a:xfrm>
            <a:off x="6620543" y="4672775"/>
            <a:ext cx="226862" cy="83421"/>
          </a:xfrm>
          <a:custGeom>
            <a:rect b="b" l="l" r="r" t="t"/>
            <a:pathLst>
              <a:path extrusionOk="0" h="3554" w="9665">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6"/>
          <p:cNvSpPr/>
          <p:nvPr/>
        </p:nvSpPr>
        <p:spPr>
          <a:xfrm>
            <a:off x="546875" y="4222807"/>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6"/>
          <p:cNvSpPr/>
          <p:nvPr/>
        </p:nvSpPr>
        <p:spPr>
          <a:xfrm>
            <a:off x="625325" y="4272257"/>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6"/>
          <p:cNvSpPr/>
          <p:nvPr/>
        </p:nvSpPr>
        <p:spPr>
          <a:xfrm>
            <a:off x="617925" y="4180157"/>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6"/>
          <p:cNvSpPr/>
          <p:nvPr/>
        </p:nvSpPr>
        <p:spPr>
          <a:xfrm>
            <a:off x="2100716" y="-1454"/>
            <a:ext cx="994775" cy="387650"/>
          </a:xfrm>
          <a:custGeom>
            <a:rect b="b" l="l" r="r" t="t"/>
            <a:pathLst>
              <a:path extrusionOk="0" h="15506" w="39791">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6"/>
          <p:cNvSpPr/>
          <p:nvPr/>
        </p:nvSpPr>
        <p:spPr>
          <a:xfrm flipH="1" rot="10800000">
            <a:off x="3245425" y="232050"/>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6"/>
          <p:cNvSpPr/>
          <p:nvPr/>
        </p:nvSpPr>
        <p:spPr>
          <a:xfrm flipH="1" rot="10800000">
            <a:off x="3266450" y="359950"/>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6"/>
          <p:cNvSpPr/>
          <p:nvPr/>
        </p:nvSpPr>
        <p:spPr>
          <a:xfrm flipH="1" rot="10800000">
            <a:off x="3145950" y="324700"/>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6"/>
          <p:cNvSpPr/>
          <p:nvPr/>
        </p:nvSpPr>
        <p:spPr>
          <a:xfrm flipH="1" rot="10800000">
            <a:off x="3188575" y="445225"/>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6"/>
          <p:cNvSpPr/>
          <p:nvPr/>
        </p:nvSpPr>
        <p:spPr>
          <a:xfrm>
            <a:off x="3638041" y="226625"/>
            <a:ext cx="85300" cy="85300"/>
          </a:xfrm>
          <a:custGeom>
            <a:rect b="b" l="l" r="r" t="t"/>
            <a:pathLst>
              <a:path extrusionOk="0" h="3412" w="3412">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6"/>
          <p:cNvSpPr/>
          <p:nvPr/>
        </p:nvSpPr>
        <p:spPr>
          <a:xfrm>
            <a:off x="6367459" y="128855"/>
            <a:ext cx="128085" cy="224912"/>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6"/>
          <p:cNvSpPr/>
          <p:nvPr/>
        </p:nvSpPr>
        <p:spPr>
          <a:xfrm>
            <a:off x="6434711" y="270362"/>
            <a:ext cx="33932" cy="43255"/>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6"/>
          <p:cNvSpPr/>
          <p:nvPr/>
        </p:nvSpPr>
        <p:spPr>
          <a:xfrm>
            <a:off x="6374440" y="149300"/>
            <a:ext cx="13488" cy="26928"/>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6"/>
          <p:cNvSpPr/>
          <p:nvPr/>
        </p:nvSpPr>
        <p:spPr>
          <a:xfrm flipH="1">
            <a:off x="7330288" y="4978895"/>
            <a:ext cx="35850" cy="35275"/>
          </a:xfrm>
          <a:custGeom>
            <a:rect b="b" l="l" r="r" t="t"/>
            <a:pathLst>
              <a:path extrusionOk="0" h="1411" w="1434">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6"/>
          <p:cNvSpPr/>
          <p:nvPr/>
        </p:nvSpPr>
        <p:spPr>
          <a:xfrm flipH="1">
            <a:off x="7259238" y="5028345"/>
            <a:ext cx="28450" cy="3585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6"/>
          <p:cNvSpPr/>
          <p:nvPr/>
        </p:nvSpPr>
        <p:spPr>
          <a:xfrm flipH="1">
            <a:off x="7266638" y="4936245"/>
            <a:ext cx="28450" cy="35275"/>
          </a:xfrm>
          <a:custGeom>
            <a:rect b="b" l="l" r="r" t="t"/>
            <a:pathLst>
              <a:path extrusionOk="0" h="1411" w="1138">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6"/>
          <p:cNvSpPr/>
          <p:nvPr/>
        </p:nvSpPr>
        <p:spPr>
          <a:xfrm>
            <a:off x="4511513" y="4697438"/>
            <a:ext cx="42675" cy="73750"/>
          </a:xfrm>
          <a:custGeom>
            <a:rect b="b" l="l" r="r" t="t"/>
            <a:pathLst>
              <a:path extrusionOk="0" h="2950" w="1707">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6"/>
          <p:cNvSpPr/>
          <p:nvPr/>
        </p:nvSpPr>
        <p:spPr>
          <a:xfrm>
            <a:off x="4362563" y="4711638"/>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6"/>
          <p:cNvSpPr/>
          <p:nvPr/>
        </p:nvSpPr>
        <p:spPr>
          <a:xfrm>
            <a:off x="4426238" y="4636413"/>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6"/>
          <p:cNvSpPr/>
          <p:nvPr/>
        </p:nvSpPr>
        <p:spPr>
          <a:xfrm>
            <a:off x="4447838" y="4760488"/>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6"/>
          <p:cNvSpPr/>
          <p:nvPr/>
        </p:nvSpPr>
        <p:spPr>
          <a:xfrm>
            <a:off x="6360999" y="283826"/>
            <a:ext cx="19924" cy="19924"/>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6"/>
          <p:cNvSpPr/>
          <p:nvPr/>
        </p:nvSpPr>
        <p:spPr>
          <a:xfrm>
            <a:off x="6407806" y="182665"/>
            <a:ext cx="13488" cy="13464"/>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6"/>
          <p:cNvSpPr/>
          <p:nvPr/>
        </p:nvSpPr>
        <p:spPr>
          <a:xfrm>
            <a:off x="6394365" y="169201"/>
            <a:ext cx="7004" cy="7028"/>
          </a:xfrm>
          <a:custGeom>
            <a:rect b="b" l="l" r="r" t="t"/>
            <a:pathLst>
              <a:path extrusionOk="0" h="297" w="296">
                <a:moveTo>
                  <a:pt x="0" y="1"/>
                </a:moveTo>
                <a:cubicBezTo>
                  <a:pt x="0" y="1"/>
                  <a:pt x="0" y="296"/>
                  <a:pt x="296" y="296"/>
                </a:cubicBezTo>
                <a:cubicBezTo>
                  <a:pt x="296" y="296"/>
                  <a:pt x="296" y="1"/>
                  <a:pt x="0"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6"/>
          <p:cNvSpPr/>
          <p:nvPr/>
        </p:nvSpPr>
        <p:spPr>
          <a:xfrm>
            <a:off x="6380900" y="283826"/>
            <a:ext cx="7028" cy="6484"/>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6"/>
          <p:cNvSpPr/>
          <p:nvPr/>
        </p:nvSpPr>
        <p:spPr>
          <a:xfrm>
            <a:off x="6374440" y="276822"/>
            <a:ext cx="24" cy="7028"/>
          </a:xfrm>
          <a:custGeom>
            <a:rect b="b" l="l" r="r" t="t"/>
            <a:pathLst>
              <a:path extrusionOk="0" h="297" w="1">
                <a:moveTo>
                  <a:pt x="1" y="1"/>
                </a:moveTo>
                <a:lnTo>
                  <a:pt x="1" y="296"/>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6"/>
          <p:cNvSpPr/>
          <p:nvPr/>
        </p:nvSpPr>
        <p:spPr>
          <a:xfrm>
            <a:off x="6394365" y="162741"/>
            <a:ext cx="24" cy="6484"/>
          </a:xfrm>
          <a:custGeom>
            <a:rect b="b" l="l" r="r" t="t"/>
            <a:pathLst>
              <a:path extrusionOk="0" h="274" w="1">
                <a:moveTo>
                  <a:pt x="0" y="274"/>
                </a:moveTo>
                <a:lnTo>
                  <a:pt x="0" y="1"/>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6"/>
          <p:cNvSpPr/>
          <p:nvPr/>
        </p:nvSpPr>
        <p:spPr>
          <a:xfrm>
            <a:off x="6387905" y="155760"/>
            <a:ext cx="6484" cy="7004"/>
          </a:xfrm>
          <a:custGeom>
            <a:rect b="b" l="l" r="r" t="t"/>
            <a:pathLst>
              <a:path extrusionOk="0" h="296" w="274">
                <a:moveTo>
                  <a:pt x="0" y="0"/>
                </a:moveTo>
                <a:cubicBezTo>
                  <a:pt x="0" y="296"/>
                  <a:pt x="0" y="296"/>
                  <a:pt x="273" y="296"/>
                </a:cubicBezTo>
                <a:lnTo>
                  <a:pt x="0" y="0"/>
                </a:ln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6"/>
          <p:cNvSpPr/>
          <p:nvPr/>
        </p:nvSpPr>
        <p:spPr>
          <a:xfrm>
            <a:off x="1697179" y="73563"/>
            <a:ext cx="135325" cy="237625"/>
          </a:xfrm>
          <a:custGeom>
            <a:rect b="b" l="l" r="r" t="t"/>
            <a:pathLst>
              <a:path extrusionOk="0" h="9505" w="5413">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6"/>
          <p:cNvSpPr/>
          <p:nvPr/>
        </p:nvSpPr>
        <p:spPr>
          <a:xfrm>
            <a:off x="1768229" y="223063"/>
            <a:ext cx="35850" cy="45700"/>
          </a:xfrm>
          <a:custGeom>
            <a:rect b="b" l="l" r="r" t="t"/>
            <a:pathLst>
              <a:path extrusionOk="0" h="1828" w="1434">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6"/>
          <p:cNvSpPr/>
          <p:nvPr/>
        </p:nvSpPr>
        <p:spPr>
          <a:xfrm>
            <a:off x="1704554" y="95163"/>
            <a:ext cx="14250" cy="28450"/>
          </a:xfrm>
          <a:custGeom>
            <a:rect b="b" l="l" r="r" t="t"/>
            <a:pathLst>
              <a:path extrusionOk="0" h="1138" w="57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6"/>
          <p:cNvSpPr/>
          <p:nvPr/>
        </p:nvSpPr>
        <p:spPr>
          <a:xfrm>
            <a:off x="1690354" y="237288"/>
            <a:ext cx="21050" cy="21050"/>
          </a:xfrm>
          <a:custGeom>
            <a:rect b="b" l="l" r="r" t="t"/>
            <a:pathLst>
              <a:path extrusionOk="0" h="842" w="842">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6"/>
          <p:cNvSpPr/>
          <p:nvPr/>
        </p:nvSpPr>
        <p:spPr>
          <a:xfrm>
            <a:off x="1739804" y="130413"/>
            <a:ext cx="14250" cy="14225"/>
          </a:xfrm>
          <a:custGeom>
            <a:rect b="b" l="l" r="r" t="t"/>
            <a:pathLst>
              <a:path extrusionOk="0" h="569" w="57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6"/>
          <p:cNvSpPr/>
          <p:nvPr/>
        </p:nvSpPr>
        <p:spPr>
          <a:xfrm>
            <a:off x="1725604" y="116188"/>
            <a:ext cx="7400" cy="7425"/>
          </a:xfrm>
          <a:custGeom>
            <a:rect b="b" l="l" r="r" t="t"/>
            <a:pathLst>
              <a:path extrusionOk="0" h="297" w="296">
                <a:moveTo>
                  <a:pt x="0" y="1"/>
                </a:moveTo>
                <a:cubicBezTo>
                  <a:pt x="0" y="1"/>
                  <a:pt x="0" y="296"/>
                  <a:pt x="296" y="296"/>
                </a:cubicBezTo>
                <a:cubicBezTo>
                  <a:pt x="296" y="296"/>
                  <a:pt x="296" y="1"/>
                  <a:pt x="0" y="1"/>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6"/>
          <p:cNvSpPr/>
          <p:nvPr/>
        </p:nvSpPr>
        <p:spPr>
          <a:xfrm>
            <a:off x="1711379" y="237288"/>
            <a:ext cx="7425" cy="6850"/>
          </a:xfrm>
          <a:custGeom>
            <a:rect b="b" l="l" r="r" t="t"/>
            <a:pathLst>
              <a:path extrusionOk="0" h="274" w="297">
                <a:moveTo>
                  <a:pt x="296" y="0"/>
                </a:moveTo>
                <a:cubicBezTo>
                  <a:pt x="296" y="3"/>
                  <a:pt x="295" y="273"/>
                  <a:pt x="1" y="273"/>
                </a:cubicBezTo>
                <a:cubicBezTo>
                  <a:pt x="296" y="273"/>
                  <a:pt x="296" y="273"/>
                  <a:pt x="296" y="0"/>
                </a:cubicBez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6"/>
          <p:cNvSpPr/>
          <p:nvPr/>
        </p:nvSpPr>
        <p:spPr>
          <a:xfrm>
            <a:off x="1704554" y="229888"/>
            <a:ext cx="25" cy="7425"/>
          </a:xfrm>
          <a:custGeom>
            <a:rect b="b" l="l" r="r" t="t"/>
            <a:pathLst>
              <a:path extrusionOk="0" h="297" w="1">
                <a:moveTo>
                  <a:pt x="1" y="1"/>
                </a:moveTo>
                <a:lnTo>
                  <a:pt x="1" y="296"/>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6"/>
          <p:cNvSpPr/>
          <p:nvPr/>
        </p:nvSpPr>
        <p:spPr>
          <a:xfrm>
            <a:off x="1725604" y="109363"/>
            <a:ext cx="25" cy="6850"/>
          </a:xfrm>
          <a:custGeom>
            <a:rect b="b" l="l" r="r" t="t"/>
            <a:pathLst>
              <a:path extrusionOk="0" h="274" w="1">
                <a:moveTo>
                  <a:pt x="0" y="274"/>
                </a:moveTo>
                <a:lnTo>
                  <a:pt x="0" y="1"/>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6"/>
          <p:cNvSpPr/>
          <p:nvPr/>
        </p:nvSpPr>
        <p:spPr>
          <a:xfrm>
            <a:off x="1718779" y="101988"/>
            <a:ext cx="6850" cy="7400"/>
          </a:xfrm>
          <a:custGeom>
            <a:rect b="b" l="l" r="r" t="t"/>
            <a:pathLst>
              <a:path extrusionOk="0" h="296" w="274">
                <a:moveTo>
                  <a:pt x="0" y="0"/>
                </a:moveTo>
                <a:cubicBezTo>
                  <a:pt x="0" y="296"/>
                  <a:pt x="0" y="296"/>
                  <a:pt x="273" y="296"/>
                </a:cubicBezTo>
                <a:lnTo>
                  <a:pt x="0" y="0"/>
                </a:lnTo>
                <a:close/>
              </a:path>
            </a:pathLst>
          </a:custGeom>
          <a:solidFill>
            <a:srgbClr val="96B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6"/>
          <p:cNvSpPr/>
          <p:nvPr/>
        </p:nvSpPr>
        <p:spPr>
          <a:xfrm>
            <a:off x="558925" y="2031213"/>
            <a:ext cx="56875" cy="30350"/>
          </a:xfrm>
          <a:custGeom>
            <a:rect b="b" l="l" r="r" t="t"/>
            <a:pathLst>
              <a:path extrusionOk="0" h="1214" w="2275">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6"/>
          <p:cNvSpPr/>
          <p:nvPr/>
        </p:nvSpPr>
        <p:spPr>
          <a:xfrm>
            <a:off x="579950" y="1891013"/>
            <a:ext cx="42675" cy="42650"/>
          </a:xfrm>
          <a:custGeom>
            <a:rect b="b" l="l" r="r" t="t"/>
            <a:pathLst>
              <a:path extrusionOk="0" h="1706" w="1707">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6"/>
          <p:cNvSpPr/>
          <p:nvPr/>
        </p:nvSpPr>
        <p:spPr>
          <a:xfrm>
            <a:off x="459450" y="1926238"/>
            <a:ext cx="42650" cy="42675"/>
          </a:xfrm>
          <a:custGeom>
            <a:rect b="b" l="l" r="r" t="t"/>
            <a:pathLst>
              <a:path extrusionOk="0" h="1707" w="1706">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6"/>
          <p:cNvSpPr/>
          <p:nvPr/>
        </p:nvSpPr>
        <p:spPr>
          <a:xfrm>
            <a:off x="502075" y="1812538"/>
            <a:ext cx="42675" cy="35850"/>
          </a:xfrm>
          <a:custGeom>
            <a:rect b="b" l="l" r="r" t="t"/>
            <a:pathLst>
              <a:path extrusionOk="0" h="1434" w="1707">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6"/>
          <p:cNvSpPr/>
          <p:nvPr/>
        </p:nvSpPr>
        <p:spPr>
          <a:xfrm>
            <a:off x="834352" y="3750"/>
            <a:ext cx="533297" cy="334289"/>
          </a:xfrm>
          <a:custGeom>
            <a:rect b="b" l="l" r="r" t="t"/>
            <a:pathLst>
              <a:path extrusionOk="0" h="13272" w="21171">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6"/>
          <p:cNvSpPr/>
          <p:nvPr/>
        </p:nvSpPr>
        <p:spPr>
          <a:xfrm>
            <a:off x="3059837" y="4646300"/>
            <a:ext cx="994835" cy="445389"/>
          </a:xfrm>
          <a:custGeom>
            <a:rect b="b" l="l" r="r" t="t"/>
            <a:pathLst>
              <a:path extrusionOk="0" h="24305" w="54281">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theme" Target="../theme/theme1.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7.xml"/><Relationship Id="rId22" Type="http://schemas.openxmlformats.org/officeDocument/2006/relationships/slideLayout" Target="../slideLayouts/slideLayout69.xml"/><Relationship Id="rId21" Type="http://schemas.openxmlformats.org/officeDocument/2006/relationships/slideLayout" Target="../slideLayouts/slideLayout68.xml"/><Relationship Id="rId24" Type="http://schemas.openxmlformats.org/officeDocument/2006/relationships/slideLayout" Target="../slideLayouts/slideLayout71.xml"/><Relationship Id="rId23" Type="http://schemas.openxmlformats.org/officeDocument/2006/relationships/slideLayout" Target="../slideLayouts/slideLayout70.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9" Type="http://schemas.openxmlformats.org/officeDocument/2006/relationships/slideLayout" Target="../slideLayouts/slideLayout56.xml"/><Relationship Id="rId26" Type="http://schemas.openxmlformats.org/officeDocument/2006/relationships/slideLayout" Target="../slideLayouts/slideLayout73.xml"/><Relationship Id="rId25" Type="http://schemas.openxmlformats.org/officeDocument/2006/relationships/slideLayout" Target="../slideLayouts/slideLayout72.xml"/><Relationship Id="rId28" Type="http://schemas.openxmlformats.org/officeDocument/2006/relationships/slideLayout" Target="../slideLayouts/slideLayout75.xml"/><Relationship Id="rId27" Type="http://schemas.openxmlformats.org/officeDocument/2006/relationships/slideLayout" Target="../slideLayouts/slideLayout74.xml"/><Relationship Id="rId5" Type="http://schemas.openxmlformats.org/officeDocument/2006/relationships/slideLayout" Target="../slideLayouts/slideLayout52.xml"/><Relationship Id="rId6" Type="http://schemas.openxmlformats.org/officeDocument/2006/relationships/slideLayout" Target="../slideLayouts/slideLayout53.xml"/><Relationship Id="rId29" Type="http://schemas.openxmlformats.org/officeDocument/2006/relationships/slideLayout" Target="../slideLayouts/slideLayout76.xml"/><Relationship Id="rId7" Type="http://schemas.openxmlformats.org/officeDocument/2006/relationships/slideLayout" Target="../slideLayouts/slideLayout54.xml"/><Relationship Id="rId8" Type="http://schemas.openxmlformats.org/officeDocument/2006/relationships/slideLayout" Target="../slideLayouts/slideLayout55.xml"/><Relationship Id="rId31" Type="http://schemas.openxmlformats.org/officeDocument/2006/relationships/slideLayout" Target="../slideLayouts/slideLayout78.xml"/><Relationship Id="rId30" Type="http://schemas.openxmlformats.org/officeDocument/2006/relationships/slideLayout" Target="../slideLayouts/slideLayout77.xml"/><Relationship Id="rId11" Type="http://schemas.openxmlformats.org/officeDocument/2006/relationships/slideLayout" Target="../slideLayouts/slideLayout58.xml"/><Relationship Id="rId33" Type="http://schemas.openxmlformats.org/officeDocument/2006/relationships/slideLayout" Target="../slideLayouts/slideLayout80.xml"/><Relationship Id="rId10" Type="http://schemas.openxmlformats.org/officeDocument/2006/relationships/slideLayout" Target="../slideLayouts/slideLayout57.xml"/><Relationship Id="rId32" Type="http://schemas.openxmlformats.org/officeDocument/2006/relationships/slideLayout" Target="../slideLayouts/slideLayout79.xml"/><Relationship Id="rId13" Type="http://schemas.openxmlformats.org/officeDocument/2006/relationships/slideLayout" Target="../slideLayouts/slideLayout60.xml"/><Relationship Id="rId35" Type="http://schemas.openxmlformats.org/officeDocument/2006/relationships/slideLayout" Target="../slideLayouts/slideLayout82.xml"/><Relationship Id="rId12" Type="http://schemas.openxmlformats.org/officeDocument/2006/relationships/slideLayout" Target="../slideLayouts/slideLayout59.xml"/><Relationship Id="rId34" Type="http://schemas.openxmlformats.org/officeDocument/2006/relationships/slideLayout" Target="../slideLayouts/slideLayout81.xml"/><Relationship Id="rId15" Type="http://schemas.openxmlformats.org/officeDocument/2006/relationships/slideLayout" Target="../slideLayouts/slideLayout62.xml"/><Relationship Id="rId37" Type="http://schemas.openxmlformats.org/officeDocument/2006/relationships/theme" Target="../theme/theme2.xml"/><Relationship Id="rId14" Type="http://schemas.openxmlformats.org/officeDocument/2006/relationships/slideLayout" Target="../slideLayouts/slideLayout61.xml"/><Relationship Id="rId36" Type="http://schemas.openxmlformats.org/officeDocument/2006/relationships/slideLayout" Target="../slideLayouts/slideLayout83.xml"/><Relationship Id="rId17" Type="http://schemas.openxmlformats.org/officeDocument/2006/relationships/slideLayout" Target="../slideLayouts/slideLayout64.xml"/><Relationship Id="rId16" Type="http://schemas.openxmlformats.org/officeDocument/2006/relationships/slideLayout" Target="../slideLayouts/slideLayout63.xml"/><Relationship Id="rId19" Type="http://schemas.openxmlformats.org/officeDocument/2006/relationships/slideLayout" Target="../slideLayouts/slideLayout66.xml"/><Relationship Id="rId18"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17500" lvl="0" marL="4572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indent="-317500" lvl="1" marL="9144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indent="-317500" lvl="2" marL="13716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indent="-317500" lvl="3" marL="18288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indent="-317500" lvl="4" marL="22860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indent="-317500" lvl="5" marL="27432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indent="-317500" lvl="6" marL="32004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indent="-317500" lvl="7" marL="36576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indent="-317500" lvl="8" marL="41148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8763" name="Shape 8763"/>
        <p:cNvGrpSpPr/>
        <p:nvPr/>
      </p:nvGrpSpPr>
      <p:grpSpPr>
        <a:xfrm>
          <a:off x="0" y="0"/>
          <a:ext cx="0" cy="0"/>
          <a:chOff x="0" y="0"/>
          <a:chExt cx="0" cy="0"/>
        </a:xfrm>
      </p:grpSpPr>
      <p:sp>
        <p:nvSpPr>
          <p:cNvPr id="8764" name="Google Shape;8764;p50"/>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8765" name="Google Shape;8765;p50"/>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17500" lvl="0" marL="4572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indent="-317500" lvl="1" marL="9144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indent="-317500" lvl="2" marL="13716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indent="-317500" lvl="3" marL="18288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indent="-317500" lvl="4" marL="22860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indent="-317500" lvl="5" marL="27432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indent="-317500" lvl="6" marL="32004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indent="-317500" lvl="7" marL="36576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indent="-317500" lvl="8" marL="4114800" rtl="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p:txBody>
      </p:sp>
      <p:sp>
        <p:nvSpPr>
          <p:cNvPr id="8766" name="Google Shape;8766;p5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5.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0.xml"/><Relationship Id="rId3" Type="http://schemas.openxmlformats.org/officeDocument/2006/relationships/image" Target="../media/image1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 Id="rId3" Type="http://schemas.openxmlformats.org/officeDocument/2006/relationships/image" Target="../media/image19.png"/><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13.xml"/><Relationship Id="rId3" Type="http://schemas.openxmlformats.org/officeDocument/2006/relationships/image" Target="../media/image31.png"/><Relationship Id="rId4" Type="http://schemas.openxmlformats.org/officeDocument/2006/relationships/image" Target="../media/image23.png"/><Relationship Id="rId5" Type="http://schemas.openxmlformats.org/officeDocument/2006/relationships/image" Target="../media/image18.png"/><Relationship Id="rId6" Type="http://schemas.openxmlformats.org/officeDocument/2006/relationships/image" Target="../media/image2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14.xml"/><Relationship Id="rId3" Type="http://schemas.openxmlformats.org/officeDocument/2006/relationships/image" Target="../media/image20.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5.xml"/><Relationship Id="rId3" Type="http://schemas.openxmlformats.org/officeDocument/2006/relationships/image" Target="../media/image17.jpg"/><Relationship Id="rId4" Type="http://schemas.openxmlformats.org/officeDocument/2006/relationships/image" Target="../media/image40.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6.xml"/><Relationship Id="rId3" Type="http://schemas.openxmlformats.org/officeDocument/2006/relationships/image" Target="../media/image21.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7.xml"/><Relationship Id="rId3" Type="http://schemas.openxmlformats.org/officeDocument/2006/relationships/image" Target="../media/image26.png"/><Relationship Id="rId4" Type="http://schemas.openxmlformats.org/officeDocument/2006/relationships/image" Target="../media/image28.png"/><Relationship Id="rId5" Type="http://schemas.openxmlformats.org/officeDocument/2006/relationships/image" Target="../media/image22.png"/><Relationship Id="rId6" Type="http://schemas.openxmlformats.org/officeDocument/2006/relationships/image" Target="../media/image25.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8.xml"/><Relationship Id="rId3" Type="http://schemas.openxmlformats.org/officeDocument/2006/relationships/hyperlink" Target="http://www.youtube.com/watch?v=pvIIl6o7jYQ" TargetMode="External"/><Relationship Id="rId4" Type="http://schemas.openxmlformats.org/officeDocument/2006/relationships/image" Target="../media/image30.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19.xml"/><Relationship Id="rId3" Type="http://schemas.openxmlformats.org/officeDocument/2006/relationships/image" Target="../media/image27.jpg"/><Relationship Id="rId4" Type="http://schemas.openxmlformats.org/officeDocument/2006/relationships/image" Target="../media/image29.png"/><Relationship Id="rId5" Type="http://schemas.openxmlformats.org/officeDocument/2006/relationships/image" Target="../media/image3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xml"/><Relationship Id="rId3" Type="http://schemas.openxmlformats.org/officeDocument/2006/relationships/image" Target="../media/image13.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0.xml"/><Relationship Id="rId3" Type="http://schemas.openxmlformats.org/officeDocument/2006/relationships/image" Target="../media/image33.png"/><Relationship Id="rId4" Type="http://schemas.openxmlformats.org/officeDocument/2006/relationships/image" Target="../media/image32.jpg"/><Relationship Id="rId5" Type="http://schemas.openxmlformats.org/officeDocument/2006/relationships/image" Target="../media/image35.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xml"/><Relationship Id="rId3" Type="http://schemas.openxmlformats.org/officeDocument/2006/relationships/image" Target="../media/image38.png"/><Relationship Id="rId4" Type="http://schemas.openxmlformats.org/officeDocument/2006/relationships/image" Target="../media/image4.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xml"/><Relationship Id="rId3" Type="http://schemas.openxmlformats.org/officeDocument/2006/relationships/image" Target="../media/image3.png"/><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xml"/><Relationship Id="rId3" Type="http://schemas.openxmlformats.org/officeDocument/2006/relationships/image" Target="../media/image8.jpg"/><Relationship Id="rId4" Type="http://schemas.openxmlformats.org/officeDocument/2006/relationships/image" Target="../media/image9.jpg"/><Relationship Id="rId5" Type="http://schemas.openxmlformats.org/officeDocument/2006/relationships/image" Target="../media/image39.png"/><Relationship Id="rId6" Type="http://schemas.openxmlformats.org/officeDocument/2006/relationships/image" Target="../media/image37.png"/><Relationship Id="rId7" Type="http://schemas.openxmlformats.org/officeDocument/2006/relationships/image" Target="../media/image14.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6.xml"/><Relationship Id="rId3" Type="http://schemas.openxmlformats.org/officeDocument/2006/relationships/image" Target="../media/image10.jpg"/><Relationship Id="rId4" Type="http://schemas.openxmlformats.org/officeDocument/2006/relationships/image" Target="../media/image2.jpg"/><Relationship Id="rId5" Type="http://schemas.openxmlformats.org/officeDocument/2006/relationships/image" Target="../media/image1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 Id="rId3" Type="http://schemas.openxmlformats.org/officeDocument/2006/relationships/image" Target="../media/image10.jpg"/><Relationship Id="rId4" Type="http://schemas.openxmlformats.org/officeDocument/2006/relationships/image" Target="../media/image2.jpg"/><Relationship Id="rId5" Type="http://schemas.openxmlformats.org/officeDocument/2006/relationships/image" Target="../media/image12.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9.xml"/><Relationship Id="rId3" Type="http://schemas.openxmlformats.org/officeDocument/2006/relationships/image" Target="../media/image36.png"/><Relationship Id="rId4" Type="http://schemas.openxmlformats.org/officeDocument/2006/relationships/image" Target="../media/image4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79" name="Shape 17479"/>
        <p:cNvGrpSpPr/>
        <p:nvPr/>
      </p:nvGrpSpPr>
      <p:grpSpPr>
        <a:xfrm>
          <a:off x="0" y="0"/>
          <a:ext cx="0" cy="0"/>
          <a:chOff x="0" y="0"/>
          <a:chExt cx="0" cy="0"/>
        </a:xfrm>
      </p:grpSpPr>
      <p:pic>
        <p:nvPicPr>
          <p:cNvPr id="17480" name="Google Shape;17480;p87"/>
          <p:cNvPicPr preferRelativeResize="0"/>
          <p:nvPr/>
        </p:nvPicPr>
        <p:blipFill>
          <a:blip r:embed="rId3">
            <a:alphaModFix/>
          </a:blip>
          <a:stretch>
            <a:fillRect/>
          </a:stretch>
        </p:blipFill>
        <p:spPr>
          <a:xfrm>
            <a:off x="7138400" y="3778800"/>
            <a:ext cx="1880251" cy="1308426"/>
          </a:xfrm>
          <a:prstGeom prst="rect">
            <a:avLst/>
          </a:prstGeom>
          <a:noFill/>
          <a:ln>
            <a:noFill/>
          </a:ln>
        </p:spPr>
      </p:pic>
      <p:sp>
        <p:nvSpPr>
          <p:cNvPr id="17481" name="Google Shape;17481;p87"/>
          <p:cNvSpPr txBox="1"/>
          <p:nvPr>
            <p:ph type="ctrTitle"/>
          </p:nvPr>
        </p:nvSpPr>
        <p:spPr>
          <a:xfrm>
            <a:off x="811500" y="1735500"/>
            <a:ext cx="7521000" cy="167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9800">
                <a:solidFill>
                  <a:schemeClr val="accent1"/>
                </a:solidFill>
                <a:latin typeface="Londrina Solid"/>
                <a:ea typeface="Londrina Solid"/>
                <a:cs typeface="Londrina Solid"/>
                <a:sym typeface="Londrina Solid"/>
              </a:rPr>
              <a:t>Welcome to</a:t>
            </a:r>
            <a:endParaRPr b="1" sz="9800">
              <a:solidFill>
                <a:schemeClr val="accent1"/>
              </a:solidFill>
              <a:latin typeface="Londrina Solid"/>
              <a:ea typeface="Londrina Solid"/>
              <a:cs typeface="Londrina Solid"/>
              <a:sym typeface="Londrina Solid"/>
            </a:endParaRPr>
          </a:p>
          <a:p>
            <a:pPr indent="0" lvl="0" marL="0" rtl="0" algn="ctr">
              <a:spcBef>
                <a:spcPts val="0"/>
              </a:spcBef>
              <a:spcAft>
                <a:spcPts val="0"/>
              </a:spcAft>
              <a:buNone/>
            </a:pPr>
            <a:r>
              <a:rPr b="1" lang="en" sz="9900">
                <a:solidFill>
                  <a:schemeClr val="accent1"/>
                </a:solidFill>
                <a:latin typeface="Londrina Solid"/>
                <a:ea typeface="Londrina Solid"/>
                <a:cs typeface="Londrina Solid"/>
                <a:sym typeface="Londrina Solid"/>
              </a:rPr>
              <a:t>Eastern </a:t>
            </a:r>
            <a:endParaRPr b="1" sz="9900">
              <a:solidFill>
                <a:schemeClr val="accent1"/>
              </a:solidFill>
              <a:latin typeface="Londrina Solid"/>
              <a:ea typeface="Londrina Solid"/>
              <a:cs typeface="Londrina Solid"/>
              <a:sym typeface="Londrina Solid"/>
            </a:endParaRPr>
          </a:p>
          <a:p>
            <a:pPr indent="0" lvl="0" marL="0" rtl="0" algn="ctr">
              <a:spcBef>
                <a:spcPts val="0"/>
              </a:spcBef>
              <a:spcAft>
                <a:spcPts val="0"/>
              </a:spcAft>
              <a:buNone/>
            </a:pPr>
            <a:r>
              <a:rPr b="1" lang="en" sz="9900">
                <a:solidFill>
                  <a:schemeClr val="accent1"/>
                </a:solidFill>
                <a:latin typeface="Londrina Solid"/>
                <a:ea typeface="Londrina Solid"/>
                <a:cs typeface="Londrina Solid"/>
                <a:sym typeface="Londrina Solid"/>
              </a:rPr>
              <a:t>Elementary!</a:t>
            </a:r>
            <a:endParaRPr b="1" sz="9900">
              <a:solidFill>
                <a:schemeClr val="accent1"/>
              </a:solidFill>
              <a:latin typeface="Londrina Solid"/>
              <a:ea typeface="Londrina Solid"/>
              <a:cs typeface="Londrina Solid"/>
              <a:sym typeface="Londrina Soli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60" name="Shape 17560"/>
        <p:cNvGrpSpPr/>
        <p:nvPr/>
      </p:nvGrpSpPr>
      <p:grpSpPr>
        <a:xfrm>
          <a:off x="0" y="0"/>
          <a:ext cx="0" cy="0"/>
          <a:chOff x="0" y="0"/>
          <a:chExt cx="0" cy="0"/>
        </a:xfrm>
      </p:grpSpPr>
      <p:pic>
        <p:nvPicPr>
          <p:cNvPr id="17561" name="Google Shape;17561;p96"/>
          <p:cNvPicPr preferRelativeResize="0"/>
          <p:nvPr/>
        </p:nvPicPr>
        <p:blipFill>
          <a:blip r:embed="rId3">
            <a:alphaModFix/>
          </a:blip>
          <a:stretch>
            <a:fillRect/>
          </a:stretch>
        </p:blipFill>
        <p:spPr>
          <a:xfrm>
            <a:off x="689800" y="591650"/>
            <a:ext cx="3960201" cy="3960201"/>
          </a:xfrm>
          <a:prstGeom prst="rect">
            <a:avLst/>
          </a:prstGeom>
          <a:noFill/>
          <a:ln>
            <a:noFill/>
          </a:ln>
        </p:spPr>
      </p:pic>
      <p:sp>
        <p:nvSpPr>
          <p:cNvPr id="17562" name="Google Shape;17562;p96"/>
          <p:cNvSpPr txBox="1"/>
          <p:nvPr>
            <p:ph type="title"/>
          </p:nvPr>
        </p:nvSpPr>
        <p:spPr>
          <a:xfrm>
            <a:off x="4462325" y="591650"/>
            <a:ext cx="3960300" cy="2524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b="1" lang="en" sz="3800">
                <a:solidFill>
                  <a:schemeClr val="accent1"/>
                </a:solidFill>
                <a:latin typeface="Love Ya Like A Sister"/>
                <a:ea typeface="Love Ya Like A Sister"/>
                <a:cs typeface="Love Ya Like A Sister"/>
                <a:sym typeface="Love Ya Like A Sister"/>
              </a:rPr>
              <a:t>Scan the QR Code to get check out our EES Online Store! </a:t>
            </a:r>
            <a:endParaRPr b="1" sz="3800">
              <a:solidFill>
                <a:schemeClr val="accent1"/>
              </a:solidFill>
              <a:latin typeface="Love Ya Like A Sister"/>
              <a:ea typeface="Love Ya Like A Sister"/>
              <a:cs typeface="Love Ya Like A Sister"/>
              <a:sym typeface="Love Ya Like A Sister"/>
            </a:endParaRPr>
          </a:p>
        </p:txBody>
      </p:sp>
      <p:sp>
        <p:nvSpPr>
          <p:cNvPr id="17563" name="Google Shape;17563;p96"/>
          <p:cNvSpPr txBox="1"/>
          <p:nvPr>
            <p:ph idx="4294967295" type="title"/>
          </p:nvPr>
        </p:nvSpPr>
        <p:spPr>
          <a:xfrm>
            <a:off x="4166825" y="3203600"/>
            <a:ext cx="4551300" cy="114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b="1" lang="en" sz="3440">
                <a:solidFill>
                  <a:schemeClr val="lt2"/>
                </a:solidFill>
                <a:latin typeface="Love Ya Like A Sister"/>
                <a:ea typeface="Love Ya Like A Sister"/>
                <a:cs typeface="Love Ya Like A Sister"/>
                <a:sym typeface="Love Ya Like A Sister"/>
              </a:rPr>
              <a:t>Store is Open</a:t>
            </a:r>
            <a:endParaRPr b="1" sz="3440">
              <a:solidFill>
                <a:schemeClr val="lt2"/>
              </a:solidFill>
              <a:latin typeface="Love Ya Like A Sister"/>
              <a:ea typeface="Love Ya Like A Sister"/>
              <a:cs typeface="Love Ya Like A Sister"/>
              <a:sym typeface="Love Ya Like A Sister"/>
            </a:endParaRPr>
          </a:p>
          <a:p>
            <a:pPr indent="0" lvl="0" marL="0" rtl="0" algn="ctr">
              <a:spcBef>
                <a:spcPts val="0"/>
              </a:spcBef>
              <a:spcAft>
                <a:spcPts val="0"/>
              </a:spcAft>
              <a:buSzPts val="990"/>
              <a:buNone/>
            </a:pPr>
            <a:r>
              <a:rPr b="1" lang="en" sz="3440">
                <a:solidFill>
                  <a:schemeClr val="lt2"/>
                </a:solidFill>
                <a:latin typeface="Love Ya Like A Sister"/>
                <a:ea typeface="Love Ya Like A Sister"/>
                <a:cs typeface="Love Ya Like A Sister"/>
                <a:sym typeface="Love Ya Like A Sister"/>
              </a:rPr>
              <a:t>August 22 - Sept 11</a:t>
            </a:r>
            <a:endParaRPr b="1" sz="3040">
              <a:solidFill>
                <a:schemeClr val="lt2"/>
              </a:solidFill>
              <a:latin typeface="Love Ya Like A Sister"/>
              <a:ea typeface="Love Ya Like A Sister"/>
              <a:cs typeface="Love Ya Like A Sister"/>
              <a:sym typeface="Love Ya Like A Siste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67" name="Shape 17567"/>
        <p:cNvGrpSpPr/>
        <p:nvPr/>
      </p:nvGrpSpPr>
      <p:grpSpPr>
        <a:xfrm>
          <a:off x="0" y="0"/>
          <a:ext cx="0" cy="0"/>
          <a:chOff x="0" y="0"/>
          <a:chExt cx="0" cy="0"/>
        </a:xfrm>
      </p:grpSpPr>
      <p:sp>
        <p:nvSpPr>
          <p:cNvPr id="17568" name="Google Shape;17568;p97"/>
          <p:cNvSpPr/>
          <p:nvPr/>
        </p:nvSpPr>
        <p:spPr>
          <a:xfrm>
            <a:off x="1076888" y="632974"/>
            <a:ext cx="6990217" cy="2802923"/>
          </a:xfrm>
          <a:prstGeom prst="rect">
            <a:avLst/>
          </a:prstGeom>
        </p:spPr>
        <p:txBody>
          <a:bodyPr>
            <a:prstTxWarp prst="textPlain"/>
          </a:bodyPr>
          <a:lstStyle/>
          <a:p>
            <a:pPr lvl="0" algn="ctr"/>
            <a:r>
              <a:rPr b="0" i="0">
                <a:ln cap="flat" cmpd="sng" w="28575">
                  <a:solidFill>
                    <a:schemeClr val="dk1"/>
                  </a:solidFill>
                  <a:prstDash val="solid"/>
                  <a:round/>
                  <a:headEnd len="sm" w="sm" type="none"/>
                  <a:tailEnd len="sm" w="sm" type="none"/>
                </a:ln>
                <a:solidFill>
                  <a:schemeClr val="accent1"/>
                </a:solidFill>
                <a:latin typeface="Londrina Solid"/>
              </a:rPr>
              <a:t>August 29</a:t>
            </a:r>
          </a:p>
        </p:txBody>
      </p:sp>
      <p:sp>
        <p:nvSpPr>
          <p:cNvPr id="17569" name="Google Shape;17569;p97"/>
          <p:cNvSpPr txBox="1"/>
          <p:nvPr>
            <p:ph type="title"/>
          </p:nvPr>
        </p:nvSpPr>
        <p:spPr>
          <a:xfrm>
            <a:off x="678600" y="3141475"/>
            <a:ext cx="7915800" cy="154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600">
                <a:solidFill>
                  <a:schemeClr val="lt2"/>
                </a:solidFill>
                <a:latin typeface="Love Ya Like A Sister"/>
                <a:ea typeface="Love Ya Like A Sister"/>
                <a:cs typeface="Love Ya Like A Sister"/>
                <a:sym typeface="Love Ya Like A Sister"/>
              </a:rPr>
              <a:t>First DAY OF SCHOOL</a:t>
            </a:r>
            <a:endParaRPr b="1" sz="7500">
              <a:solidFill>
                <a:schemeClr val="lt2"/>
              </a:solidFill>
              <a:latin typeface="Love Ya Like A Sister"/>
              <a:ea typeface="Love Ya Like A Sister"/>
              <a:cs typeface="Love Ya Like A Sister"/>
              <a:sym typeface="Love Ya Like A Siste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73" name="Shape 17573"/>
        <p:cNvGrpSpPr/>
        <p:nvPr/>
      </p:nvGrpSpPr>
      <p:grpSpPr>
        <a:xfrm>
          <a:off x="0" y="0"/>
          <a:ext cx="0" cy="0"/>
          <a:chOff x="0" y="0"/>
          <a:chExt cx="0" cy="0"/>
        </a:xfrm>
      </p:grpSpPr>
      <p:sp>
        <p:nvSpPr>
          <p:cNvPr id="17574" name="Google Shape;17574;p98"/>
          <p:cNvSpPr txBox="1"/>
          <p:nvPr>
            <p:ph type="title"/>
          </p:nvPr>
        </p:nvSpPr>
        <p:spPr>
          <a:xfrm>
            <a:off x="720000" y="482200"/>
            <a:ext cx="7704000" cy="61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700">
                <a:solidFill>
                  <a:schemeClr val="accent1"/>
                </a:solidFill>
                <a:latin typeface="Londrina Solid Black"/>
                <a:ea typeface="Londrina Solid Black"/>
                <a:cs typeface="Londrina Solid Black"/>
                <a:sym typeface="Londrina Solid Black"/>
              </a:rPr>
              <a:t>Beaver Care Rules</a:t>
            </a:r>
            <a:endParaRPr sz="5700">
              <a:solidFill>
                <a:schemeClr val="accent1"/>
              </a:solidFill>
              <a:latin typeface="Londrina Solid Black"/>
              <a:ea typeface="Londrina Solid Black"/>
              <a:cs typeface="Londrina Solid Black"/>
              <a:sym typeface="Londrina Solid Black"/>
            </a:endParaRPr>
          </a:p>
        </p:txBody>
      </p:sp>
      <p:pic>
        <p:nvPicPr>
          <p:cNvPr id="17575" name="Google Shape;17575;p98"/>
          <p:cNvPicPr preferRelativeResize="0"/>
          <p:nvPr/>
        </p:nvPicPr>
        <p:blipFill rotWithShape="1">
          <a:blip r:embed="rId3">
            <a:alphaModFix/>
          </a:blip>
          <a:srcRect b="0" l="0" r="0" t="0"/>
          <a:stretch/>
        </p:blipFill>
        <p:spPr>
          <a:xfrm>
            <a:off x="1270100" y="1180475"/>
            <a:ext cx="2975150" cy="3783375"/>
          </a:xfrm>
          <a:prstGeom prst="rect">
            <a:avLst/>
          </a:prstGeom>
          <a:noFill/>
          <a:ln>
            <a:noFill/>
          </a:ln>
        </p:spPr>
      </p:pic>
      <p:pic>
        <p:nvPicPr>
          <p:cNvPr id="17576" name="Google Shape;17576;p98"/>
          <p:cNvPicPr preferRelativeResize="0"/>
          <p:nvPr/>
        </p:nvPicPr>
        <p:blipFill rotWithShape="1">
          <a:blip r:embed="rId4">
            <a:alphaModFix/>
          </a:blip>
          <a:srcRect b="0" l="0" r="0" t="0"/>
          <a:stretch/>
        </p:blipFill>
        <p:spPr>
          <a:xfrm>
            <a:off x="5020275" y="1180475"/>
            <a:ext cx="3044799" cy="3783374"/>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0" name="Shape 17580"/>
        <p:cNvGrpSpPr/>
        <p:nvPr/>
      </p:nvGrpSpPr>
      <p:grpSpPr>
        <a:xfrm>
          <a:off x="0" y="0"/>
          <a:ext cx="0" cy="0"/>
          <a:chOff x="0" y="0"/>
          <a:chExt cx="0" cy="0"/>
        </a:xfrm>
      </p:grpSpPr>
      <p:sp>
        <p:nvSpPr>
          <p:cNvPr id="17581" name="Google Shape;17581;p99"/>
          <p:cNvSpPr txBox="1"/>
          <p:nvPr>
            <p:ph type="title"/>
          </p:nvPr>
        </p:nvSpPr>
        <p:spPr>
          <a:xfrm>
            <a:off x="720000" y="5212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300">
                <a:solidFill>
                  <a:schemeClr val="accent1"/>
                </a:solidFill>
                <a:latin typeface="Londrina Solid Black"/>
                <a:ea typeface="Londrina Solid Black"/>
                <a:cs typeface="Londrina Solid Black"/>
                <a:sym typeface="Londrina Solid Black"/>
              </a:rPr>
              <a:t>RCA House System</a:t>
            </a:r>
            <a:endParaRPr sz="5300">
              <a:solidFill>
                <a:schemeClr val="accent1"/>
              </a:solidFill>
              <a:latin typeface="Londrina Solid Black"/>
              <a:ea typeface="Londrina Solid Black"/>
              <a:cs typeface="Londrina Solid Black"/>
              <a:sym typeface="Londrina Solid Black"/>
            </a:endParaRPr>
          </a:p>
        </p:txBody>
      </p:sp>
      <p:pic>
        <p:nvPicPr>
          <p:cNvPr id="17582" name="Google Shape;17582;p99"/>
          <p:cNvPicPr preferRelativeResize="0"/>
          <p:nvPr/>
        </p:nvPicPr>
        <p:blipFill>
          <a:blip r:embed="rId3">
            <a:alphaModFix/>
          </a:blip>
          <a:stretch>
            <a:fillRect/>
          </a:stretch>
        </p:blipFill>
        <p:spPr>
          <a:xfrm>
            <a:off x="-58025" y="1235237"/>
            <a:ext cx="2223348" cy="3041674"/>
          </a:xfrm>
          <a:prstGeom prst="rect">
            <a:avLst/>
          </a:prstGeom>
          <a:noFill/>
          <a:ln>
            <a:noFill/>
          </a:ln>
        </p:spPr>
      </p:pic>
      <p:pic>
        <p:nvPicPr>
          <p:cNvPr id="17583" name="Google Shape;17583;p99"/>
          <p:cNvPicPr preferRelativeResize="0"/>
          <p:nvPr/>
        </p:nvPicPr>
        <p:blipFill>
          <a:blip r:embed="rId4">
            <a:alphaModFix/>
          </a:blip>
          <a:stretch>
            <a:fillRect/>
          </a:stretch>
        </p:blipFill>
        <p:spPr>
          <a:xfrm>
            <a:off x="2253113" y="1269413"/>
            <a:ext cx="2314149" cy="2973292"/>
          </a:xfrm>
          <a:prstGeom prst="rect">
            <a:avLst/>
          </a:prstGeom>
          <a:noFill/>
          <a:ln>
            <a:noFill/>
          </a:ln>
        </p:spPr>
      </p:pic>
      <p:pic>
        <p:nvPicPr>
          <p:cNvPr id="17584" name="Google Shape;17584;p99"/>
          <p:cNvPicPr preferRelativeResize="0"/>
          <p:nvPr/>
        </p:nvPicPr>
        <p:blipFill>
          <a:blip r:embed="rId5">
            <a:alphaModFix/>
          </a:blip>
          <a:stretch>
            <a:fillRect/>
          </a:stretch>
        </p:blipFill>
        <p:spPr>
          <a:xfrm>
            <a:off x="4655050" y="1246325"/>
            <a:ext cx="2223350" cy="3019510"/>
          </a:xfrm>
          <a:prstGeom prst="rect">
            <a:avLst/>
          </a:prstGeom>
          <a:noFill/>
          <a:ln>
            <a:noFill/>
          </a:ln>
        </p:spPr>
      </p:pic>
      <p:pic>
        <p:nvPicPr>
          <p:cNvPr id="17585" name="Google Shape;17585;p99"/>
          <p:cNvPicPr preferRelativeResize="0"/>
          <p:nvPr/>
        </p:nvPicPr>
        <p:blipFill>
          <a:blip r:embed="rId6">
            <a:alphaModFix/>
          </a:blip>
          <a:stretch>
            <a:fillRect/>
          </a:stretch>
        </p:blipFill>
        <p:spPr>
          <a:xfrm>
            <a:off x="6920650" y="1246325"/>
            <a:ext cx="2223351" cy="2973276"/>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9" name="Shape 17589"/>
        <p:cNvGrpSpPr/>
        <p:nvPr/>
      </p:nvGrpSpPr>
      <p:grpSpPr>
        <a:xfrm>
          <a:off x="0" y="0"/>
          <a:ext cx="0" cy="0"/>
          <a:chOff x="0" y="0"/>
          <a:chExt cx="0" cy="0"/>
        </a:xfrm>
      </p:grpSpPr>
      <p:sp>
        <p:nvSpPr>
          <p:cNvPr id="17590" name="Google Shape;17590;p100"/>
          <p:cNvSpPr txBox="1"/>
          <p:nvPr>
            <p:ph type="title"/>
          </p:nvPr>
        </p:nvSpPr>
        <p:spPr>
          <a:xfrm>
            <a:off x="720000" y="5212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200">
                <a:solidFill>
                  <a:schemeClr val="accent1"/>
                </a:solidFill>
                <a:latin typeface="Londrina Solid Black"/>
                <a:ea typeface="Londrina Solid Black"/>
                <a:cs typeface="Londrina Solid Black"/>
                <a:sym typeface="Londrina Solid Black"/>
              </a:rPr>
              <a:t>Bus Information</a:t>
            </a:r>
            <a:endParaRPr sz="5200">
              <a:solidFill>
                <a:schemeClr val="accent1"/>
              </a:solidFill>
              <a:latin typeface="Londrina Solid Black"/>
              <a:ea typeface="Londrina Solid Black"/>
              <a:cs typeface="Londrina Solid Black"/>
              <a:sym typeface="Londrina Solid Black"/>
            </a:endParaRPr>
          </a:p>
        </p:txBody>
      </p:sp>
      <p:pic>
        <p:nvPicPr>
          <p:cNvPr id="17591" name="Google Shape;17591;p100"/>
          <p:cNvPicPr preferRelativeResize="0"/>
          <p:nvPr/>
        </p:nvPicPr>
        <p:blipFill>
          <a:blip r:embed="rId3">
            <a:alphaModFix/>
          </a:blip>
          <a:stretch>
            <a:fillRect/>
          </a:stretch>
        </p:blipFill>
        <p:spPr>
          <a:xfrm>
            <a:off x="1950650" y="1210100"/>
            <a:ext cx="5242687" cy="3744776"/>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95" name="Shape 17595"/>
        <p:cNvGrpSpPr/>
        <p:nvPr/>
      </p:nvGrpSpPr>
      <p:grpSpPr>
        <a:xfrm>
          <a:off x="0" y="0"/>
          <a:ext cx="0" cy="0"/>
          <a:chOff x="0" y="0"/>
          <a:chExt cx="0" cy="0"/>
        </a:xfrm>
      </p:grpSpPr>
      <p:sp>
        <p:nvSpPr>
          <p:cNvPr id="17596" name="Google Shape;17596;p101"/>
          <p:cNvSpPr txBox="1"/>
          <p:nvPr>
            <p:ph idx="1" type="subTitle"/>
          </p:nvPr>
        </p:nvSpPr>
        <p:spPr>
          <a:xfrm>
            <a:off x="1291975" y="2175276"/>
            <a:ext cx="2907600" cy="79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4800">
                <a:solidFill>
                  <a:schemeClr val="accent4"/>
                </a:solidFill>
                <a:latin typeface="Londrina Solid"/>
                <a:ea typeface="Londrina Solid"/>
                <a:cs typeface="Londrina Solid"/>
                <a:sym typeface="Londrina Solid"/>
              </a:rPr>
              <a:t>Breakfast</a:t>
            </a:r>
            <a:endParaRPr b="1" sz="4800">
              <a:solidFill>
                <a:schemeClr val="accent4"/>
              </a:solidFill>
              <a:latin typeface="Londrina Solid"/>
              <a:ea typeface="Londrina Solid"/>
              <a:cs typeface="Londrina Solid"/>
              <a:sym typeface="Londrina Solid"/>
            </a:endParaRPr>
          </a:p>
        </p:txBody>
      </p:sp>
      <p:sp>
        <p:nvSpPr>
          <p:cNvPr id="17597" name="Google Shape;17597;p101"/>
          <p:cNvSpPr txBox="1"/>
          <p:nvPr>
            <p:ph idx="2" type="subTitle"/>
          </p:nvPr>
        </p:nvSpPr>
        <p:spPr>
          <a:xfrm>
            <a:off x="4946850" y="2175401"/>
            <a:ext cx="2907600" cy="79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4800">
                <a:solidFill>
                  <a:schemeClr val="accent3"/>
                </a:solidFill>
                <a:latin typeface="Londrina Solid"/>
                <a:ea typeface="Londrina Solid"/>
                <a:cs typeface="Londrina Solid"/>
                <a:sym typeface="Londrina Solid"/>
              </a:rPr>
              <a:t>Lunch</a:t>
            </a:r>
            <a:endParaRPr b="1" sz="4800">
              <a:solidFill>
                <a:schemeClr val="accent3"/>
              </a:solidFill>
              <a:latin typeface="Londrina Solid"/>
              <a:ea typeface="Londrina Solid"/>
              <a:cs typeface="Londrina Solid"/>
              <a:sym typeface="Londrina Solid"/>
            </a:endParaRPr>
          </a:p>
        </p:txBody>
      </p:sp>
      <p:sp>
        <p:nvSpPr>
          <p:cNvPr id="17598" name="Google Shape;17598;p101"/>
          <p:cNvSpPr txBox="1"/>
          <p:nvPr>
            <p:ph idx="3" type="subTitle"/>
          </p:nvPr>
        </p:nvSpPr>
        <p:spPr>
          <a:xfrm>
            <a:off x="1291975" y="2976225"/>
            <a:ext cx="3153600" cy="16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700"/>
              <a:t>Student must be at school by 7:50 to get a Breakfast bag at </a:t>
            </a:r>
            <a:r>
              <a:rPr lang="en" sz="2700"/>
              <a:t>carpool.</a:t>
            </a:r>
            <a:endParaRPr sz="2700"/>
          </a:p>
        </p:txBody>
      </p:sp>
      <p:sp>
        <p:nvSpPr>
          <p:cNvPr id="17599" name="Google Shape;17599;p101"/>
          <p:cNvSpPr txBox="1"/>
          <p:nvPr>
            <p:ph idx="4" type="subTitle"/>
          </p:nvPr>
        </p:nvSpPr>
        <p:spPr>
          <a:xfrm>
            <a:off x="5041725" y="2976225"/>
            <a:ext cx="2812800" cy="162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Students will eat with </a:t>
            </a:r>
            <a:r>
              <a:rPr lang="en" sz="2800"/>
              <a:t>their</a:t>
            </a:r>
            <a:r>
              <a:rPr lang="en" sz="2800"/>
              <a:t> class at assigned times</a:t>
            </a:r>
            <a:endParaRPr sz="2800"/>
          </a:p>
        </p:txBody>
      </p:sp>
      <p:sp>
        <p:nvSpPr>
          <p:cNvPr id="17600" name="Google Shape;17600;p101"/>
          <p:cNvSpPr txBox="1"/>
          <p:nvPr>
            <p:ph type="title"/>
          </p:nvPr>
        </p:nvSpPr>
        <p:spPr>
          <a:xfrm>
            <a:off x="720000" y="521225"/>
            <a:ext cx="7704000" cy="85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7700">
                <a:solidFill>
                  <a:schemeClr val="accent2"/>
                </a:solidFill>
                <a:latin typeface="Londrina Solid Black"/>
                <a:ea typeface="Londrina Solid Black"/>
                <a:cs typeface="Londrina Solid Black"/>
                <a:sym typeface="Londrina Solid Black"/>
              </a:rPr>
              <a:t>Meals</a:t>
            </a:r>
            <a:endParaRPr sz="7700">
              <a:solidFill>
                <a:schemeClr val="accent2"/>
              </a:solidFill>
              <a:latin typeface="Londrina Solid Black"/>
              <a:ea typeface="Londrina Solid Black"/>
              <a:cs typeface="Londrina Solid Black"/>
              <a:sym typeface="Londrina Solid Black"/>
            </a:endParaRPr>
          </a:p>
        </p:txBody>
      </p:sp>
      <p:pic>
        <p:nvPicPr>
          <p:cNvPr id="17601" name="Google Shape;17601;p101"/>
          <p:cNvPicPr preferRelativeResize="0"/>
          <p:nvPr/>
        </p:nvPicPr>
        <p:blipFill rotWithShape="1">
          <a:blip r:embed="rId3">
            <a:alphaModFix/>
          </a:blip>
          <a:srcRect b="7002" l="0" r="0" t="0"/>
          <a:stretch/>
        </p:blipFill>
        <p:spPr>
          <a:xfrm rot="-851132">
            <a:off x="1006925" y="456800"/>
            <a:ext cx="2466975" cy="1718475"/>
          </a:xfrm>
          <a:prstGeom prst="rect">
            <a:avLst/>
          </a:prstGeom>
          <a:noFill/>
          <a:ln>
            <a:noFill/>
          </a:ln>
        </p:spPr>
      </p:pic>
      <p:pic>
        <p:nvPicPr>
          <p:cNvPr id="17602" name="Google Shape;17602;p101"/>
          <p:cNvPicPr preferRelativeResize="0"/>
          <p:nvPr/>
        </p:nvPicPr>
        <p:blipFill>
          <a:blip r:embed="rId4">
            <a:alphaModFix/>
          </a:blip>
          <a:stretch>
            <a:fillRect/>
          </a:stretch>
        </p:blipFill>
        <p:spPr>
          <a:xfrm rot="949335">
            <a:off x="5836748" y="629365"/>
            <a:ext cx="2060030" cy="1373353"/>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06" name="Shape 17606"/>
        <p:cNvGrpSpPr/>
        <p:nvPr/>
      </p:nvGrpSpPr>
      <p:grpSpPr>
        <a:xfrm>
          <a:off x="0" y="0"/>
          <a:ext cx="0" cy="0"/>
          <a:chOff x="0" y="0"/>
          <a:chExt cx="0" cy="0"/>
        </a:xfrm>
      </p:grpSpPr>
      <p:sp>
        <p:nvSpPr>
          <p:cNvPr id="17607" name="Google Shape;17607;p102"/>
          <p:cNvSpPr txBox="1"/>
          <p:nvPr>
            <p:ph type="title"/>
          </p:nvPr>
        </p:nvSpPr>
        <p:spPr>
          <a:xfrm>
            <a:off x="720000" y="5212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7100">
                <a:solidFill>
                  <a:schemeClr val="accent3"/>
                </a:solidFill>
                <a:latin typeface="Londrina Solid Black"/>
                <a:ea typeface="Londrina Solid Black"/>
                <a:cs typeface="Londrina Solid Black"/>
                <a:sym typeface="Londrina Solid Black"/>
              </a:rPr>
              <a:t>Tardy Bell</a:t>
            </a:r>
            <a:endParaRPr sz="7100">
              <a:solidFill>
                <a:schemeClr val="accent3"/>
              </a:solidFill>
              <a:latin typeface="Londrina Solid Black"/>
              <a:ea typeface="Londrina Solid Black"/>
              <a:cs typeface="Londrina Solid Black"/>
              <a:sym typeface="Londrina Solid Black"/>
            </a:endParaRPr>
          </a:p>
        </p:txBody>
      </p:sp>
      <p:pic>
        <p:nvPicPr>
          <p:cNvPr id="17608" name="Google Shape;17608;p102"/>
          <p:cNvPicPr preferRelativeResize="0"/>
          <p:nvPr/>
        </p:nvPicPr>
        <p:blipFill>
          <a:blip r:embed="rId3">
            <a:alphaModFix/>
          </a:blip>
          <a:stretch>
            <a:fillRect/>
          </a:stretch>
        </p:blipFill>
        <p:spPr>
          <a:xfrm>
            <a:off x="5634800" y="1459525"/>
            <a:ext cx="2451250" cy="2451250"/>
          </a:xfrm>
          <a:prstGeom prst="rect">
            <a:avLst/>
          </a:prstGeom>
          <a:noFill/>
          <a:ln>
            <a:noFill/>
          </a:ln>
        </p:spPr>
      </p:pic>
      <p:sp>
        <p:nvSpPr>
          <p:cNvPr id="17609" name="Google Shape;17609;p102"/>
          <p:cNvSpPr txBox="1"/>
          <p:nvPr/>
        </p:nvSpPr>
        <p:spPr>
          <a:xfrm>
            <a:off x="519325" y="1869400"/>
            <a:ext cx="5226300" cy="1723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0">
                <a:solidFill>
                  <a:schemeClr val="accent1"/>
                </a:solidFill>
                <a:latin typeface="Londrina Solid"/>
                <a:ea typeface="Londrina Solid"/>
                <a:cs typeface="Londrina Solid"/>
                <a:sym typeface="Londrina Solid"/>
              </a:rPr>
              <a:t>7:55 am</a:t>
            </a:r>
            <a:endParaRPr sz="10000">
              <a:solidFill>
                <a:schemeClr val="accent1"/>
              </a:solidFill>
              <a:latin typeface="Londrina Solid"/>
              <a:ea typeface="Londrina Solid"/>
              <a:cs typeface="Londrina Solid"/>
              <a:sym typeface="Londrina Soli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3" name="Shape 17613"/>
        <p:cNvGrpSpPr/>
        <p:nvPr/>
      </p:nvGrpSpPr>
      <p:grpSpPr>
        <a:xfrm>
          <a:off x="0" y="0"/>
          <a:ext cx="0" cy="0"/>
          <a:chOff x="0" y="0"/>
          <a:chExt cx="0" cy="0"/>
        </a:xfrm>
      </p:grpSpPr>
      <p:sp>
        <p:nvSpPr>
          <p:cNvPr id="17614" name="Google Shape;17614;p103"/>
          <p:cNvSpPr txBox="1"/>
          <p:nvPr>
            <p:ph idx="6" type="title"/>
          </p:nvPr>
        </p:nvSpPr>
        <p:spPr>
          <a:xfrm>
            <a:off x="720000" y="5212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chemeClr val="accent1"/>
                </a:solidFill>
                <a:latin typeface="Londrina Solid"/>
                <a:ea typeface="Londrina Solid"/>
                <a:cs typeface="Londrina Solid"/>
                <a:sym typeface="Londrina Solid"/>
              </a:rPr>
              <a:t>Follow us on social media!</a:t>
            </a:r>
            <a:endParaRPr sz="5400">
              <a:solidFill>
                <a:schemeClr val="accent1"/>
              </a:solidFill>
              <a:latin typeface="Londrina Solid"/>
              <a:ea typeface="Londrina Solid"/>
              <a:cs typeface="Londrina Solid"/>
              <a:sym typeface="Londrina Solid"/>
            </a:endParaRPr>
          </a:p>
        </p:txBody>
      </p:sp>
      <p:pic>
        <p:nvPicPr>
          <p:cNvPr id="17615" name="Google Shape;17615;p103"/>
          <p:cNvPicPr preferRelativeResize="0"/>
          <p:nvPr/>
        </p:nvPicPr>
        <p:blipFill>
          <a:blip r:embed="rId3">
            <a:alphaModFix/>
          </a:blip>
          <a:stretch>
            <a:fillRect/>
          </a:stretch>
        </p:blipFill>
        <p:spPr>
          <a:xfrm>
            <a:off x="720000" y="1163792"/>
            <a:ext cx="831099" cy="831099"/>
          </a:xfrm>
          <a:prstGeom prst="rect">
            <a:avLst/>
          </a:prstGeom>
          <a:noFill/>
          <a:ln>
            <a:noFill/>
          </a:ln>
        </p:spPr>
      </p:pic>
      <p:pic>
        <p:nvPicPr>
          <p:cNvPr id="17616" name="Google Shape;17616;p103"/>
          <p:cNvPicPr preferRelativeResize="0"/>
          <p:nvPr/>
        </p:nvPicPr>
        <p:blipFill>
          <a:blip r:embed="rId4">
            <a:alphaModFix/>
          </a:blip>
          <a:stretch>
            <a:fillRect/>
          </a:stretch>
        </p:blipFill>
        <p:spPr>
          <a:xfrm>
            <a:off x="5021875" y="1464650"/>
            <a:ext cx="2777526" cy="2777526"/>
          </a:xfrm>
          <a:prstGeom prst="rect">
            <a:avLst/>
          </a:prstGeom>
          <a:noFill/>
          <a:ln>
            <a:noFill/>
          </a:ln>
        </p:spPr>
      </p:pic>
      <p:pic>
        <p:nvPicPr>
          <p:cNvPr id="17617" name="Google Shape;17617;p103"/>
          <p:cNvPicPr preferRelativeResize="0"/>
          <p:nvPr/>
        </p:nvPicPr>
        <p:blipFill>
          <a:blip r:embed="rId5">
            <a:alphaModFix/>
          </a:blip>
          <a:stretch>
            <a:fillRect/>
          </a:stretch>
        </p:blipFill>
        <p:spPr>
          <a:xfrm>
            <a:off x="1551100" y="1464638"/>
            <a:ext cx="2742975" cy="2742975"/>
          </a:xfrm>
          <a:prstGeom prst="rect">
            <a:avLst/>
          </a:prstGeom>
          <a:noFill/>
          <a:ln>
            <a:noFill/>
          </a:ln>
        </p:spPr>
      </p:pic>
      <p:pic>
        <p:nvPicPr>
          <p:cNvPr id="17618" name="Google Shape;17618;p103"/>
          <p:cNvPicPr preferRelativeResize="0"/>
          <p:nvPr/>
        </p:nvPicPr>
        <p:blipFill>
          <a:blip r:embed="rId6">
            <a:alphaModFix/>
          </a:blip>
          <a:stretch>
            <a:fillRect/>
          </a:stretch>
        </p:blipFill>
        <p:spPr>
          <a:xfrm>
            <a:off x="7672623" y="1093914"/>
            <a:ext cx="1137100" cy="1137074"/>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22" name="Shape 17622"/>
        <p:cNvGrpSpPr/>
        <p:nvPr/>
      </p:nvGrpSpPr>
      <p:grpSpPr>
        <a:xfrm>
          <a:off x="0" y="0"/>
          <a:ext cx="0" cy="0"/>
          <a:chOff x="0" y="0"/>
          <a:chExt cx="0" cy="0"/>
        </a:xfrm>
      </p:grpSpPr>
      <p:grpSp>
        <p:nvGrpSpPr>
          <p:cNvPr id="17623" name="Google Shape;17623;p104"/>
          <p:cNvGrpSpPr/>
          <p:nvPr/>
        </p:nvGrpSpPr>
        <p:grpSpPr>
          <a:xfrm rot="5400000">
            <a:off x="266767" y="1088577"/>
            <a:ext cx="4333532" cy="2966342"/>
            <a:chOff x="2345366" y="140711"/>
            <a:chExt cx="6483441" cy="4437974"/>
          </a:xfrm>
        </p:grpSpPr>
        <p:sp>
          <p:nvSpPr>
            <p:cNvPr id="17624" name="Google Shape;17624;p104"/>
            <p:cNvSpPr/>
            <p:nvPr/>
          </p:nvSpPr>
          <p:spPr>
            <a:xfrm>
              <a:off x="2362377" y="163678"/>
              <a:ext cx="6449417" cy="4392004"/>
            </a:xfrm>
            <a:custGeom>
              <a:rect b="b" l="l" r="r" t="t"/>
              <a:pathLst>
                <a:path extrusionOk="0" h="6142663" w="7889195">
                  <a:moveTo>
                    <a:pt x="-761" y="5760719"/>
                  </a:moveTo>
                  <a:cubicBezTo>
                    <a:pt x="-761" y="5972461"/>
                    <a:pt x="170183" y="6142933"/>
                    <a:pt x="382397" y="6142933"/>
                  </a:cubicBezTo>
                  <a:lnTo>
                    <a:pt x="7505412" y="6142933"/>
                  </a:lnTo>
                  <a:cubicBezTo>
                    <a:pt x="7717828" y="6142933"/>
                    <a:pt x="7888435" y="5972461"/>
                    <a:pt x="7888435" y="5760719"/>
                  </a:cubicBezTo>
                  <a:lnTo>
                    <a:pt x="7888435" y="382415"/>
                  </a:lnTo>
                  <a:cubicBezTo>
                    <a:pt x="7888435" y="170673"/>
                    <a:pt x="7717828" y="269"/>
                    <a:pt x="7505412" y="269"/>
                  </a:cubicBezTo>
                  <a:lnTo>
                    <a:pt x="382397" y="269"/>
                  </a:lnTo>
                  <a:cubicBezTo>
                    <a:pt x="170251" y="269"/>
                    <a:pt x="-693" y="170471"/>
                    <a:pt x="-693" y="382145"/>
                  </a:cubicBezTo>
                  <a:lnTo>
                    <a:pt x="-693" y="5760449"/>
                  </a:lnTo>
                  <a:close/>
                </a:path>
              </a:pathLst>
            </a:custGeom>
            <a:solidFill>
              <a:srgbClr val="262626"/>
            </a:solidFill>
            <a:ln cap="flat" cmpd="sng" w="38100">
              <a:solidFill>
                <a:srgbClr val="434343"/>
              </a:solidFill>
              <a:prstDash val="solid"/>
              <a:round/>
              <a:headEnd len="sm" w="sm" type="none"/>
              <a:tailEnd len="sm" w="sm" type="none"/>
            </a:ln>
            <a:effectLst>
              <a:outerShdw blurRad="177800" rotWithShape="0" algn="tl" dir="2700000" dist="114300">
                <a:srgbClr val="000000">
                  <a:alpha val="40000"/>
                </a:srgbClr>
              </a:outerShdw>
            </a:effectLst>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nvGrpSpPr>
            <p:cNvPr id="17625" name="Google Shape;17625;p104"/>
            <p:cNvGrpSpPr/>
            <p:nvPr/>
          </p:nvGrpSpPr>
          <p:grpSpPr>
            <a:xfrm>
              <a:off x="2345366" y="140711"/>
              <a:ext cx="6483441" cy="4437974"/>
              <a:chOff x="390725" y="192901"/>
              <a:chExt cx="9367780" cy="6412330"/>
            </a:xfrm>
          </p:grpSpPr>
          <p:sp>
            <p:nvSpPr>
              <p:cNvPr id="17626" name="Google Shape;17626;p104"/>
              <p:cNvSpPr/>
              <p:nvPr/>
            </p:nvSpPr>
            <p:spPr>
              <a:xfrm>
                <a:off x="433022" y="255001"/>
                <a:ext cx="9309250" cy="6342300"/>
              </a:xfrm>
              <a:custGeom>
                <a:rect b="b" l="l" r="r" t="t"/>
                <a:pathLst>
                  <a:path extrusionOk="0" h="6142663" w="7889195">
                    <a:moveTo>
                      <a:pt x="-761" y="5760719"/>
                    </a:moveTo>
                    <a:cubicBezTo>
                      <a:pt x="-761" y="5972461"/>
                      <a:pt x="170183" y="6142933"/>
                      <a:pt x="382397" y="6142933"/>
                    </a:cubicBezTo>
                    <a:lnTo>
                      <a:pt x="7505412" y="6142933"/>
                    </a:lnTo>
                    <a:cubicBezTo>
                      <a:pt x="7717828" y="6142933"/>
                      <a:pt x="7888435" y="5972461"/>
                      <a:pt x="7888435" y="5760719"/>
                    </a:cubicBezTo>
                    <a:lnTo>
                      <a:pt x="7888435" y="382415"/>
                    </a:lnTo>
                    <a:cubicBezTo>
                      <a:pt x="7888435" y="170673"/>
                      <a:pt x="7717828" y="269"/>
                      <a:pt x="7505412" y="269"/>
                    </a:cubicBezTo>
                    <a:lnTo>
                      <a:pt x="382397" y="269"/>
                    </a:lnTo>
                    <a:cubicBezTo>
                      <a:pt x="170251" y="269"/>
                      <a:pt x="-693" y="170471"/>
                      <a:pt x="-693" y="382145"/>
                    </a:cubicBezTo>
                    <a:lnTo>
                      <a:pt x="-693" y="5760449"/>
                    </a:lnTo>
                    <a:close/>
                  </a:path>
                </a:pathLst>
              </a:custGeom>
              <a:gradFill>
                <a:gsLst>
                  <a:gs pos="0">
                    <a:srgbClr val="4E4F51"/>
                  </a:gs>
                  <a:gs pos="15000">
                    <a:srgbClr val="4E4F51"/>
                  </a:gs>
                  <a:gs pos="97000">
                    <a:srgbClr val="000000"/>
                  </a:gs>
                  <a:gs pos="100000">
                    <a:srgbClr val="000000"/>
                  </a:gs>
                </a:gsLst>
                <a:path path="circle">
                  <a:fillToRect b="100%" r="100%"/>
                </a:path>
                <a:tileRect l="-100%" t="-100%"/>
              </a:gra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grpSp>
            <p:nvGrpSpPr>
              <p:cNvPr id="17627" name="Google Shape;17627;p104"/>
              <p:cNvGrpSpPr/>
              <p:nvPr/>
            </p:nvGrpSpPr>
            <p:grpSpPr>
              <a:xfrm>
                <a:off x="9036100" y="3183177"/>
                <a:ext cx="492960" cy="492960"/>
                <a:chOff x="9132580" y="3159701"/>
                <a:chExt cx="371233" cy="371233"/>
              </a:xfrm>
            </p:grpSpPr>
            <p:sp>
              <p:nvSpPr>
                <p:cNvPr id="17628" name="Google Shape;17628;p104"/>
                <p:cNvSpPr/>
                <p:nvPr/>
              </p:nvSpPr>
              <p:spPr>
                <a:xfrm>
                  <a:off x="9132580" y="3159701"/>
                  <a:ext cx="371233" cy="371233"/>
                </a:xfrm>
                <a:custGeom>
                  <a:rect b="b" l="l" r="r" t="t"/>
                  <a:pathLst>
                    <a:path extrusionOk="0" h="358679" w="358679">
                      <a:moveTo>
                        <a:pt x="178613" y="269"/>
                      </a:moveTo>
                      <a:cubicBezTo>
                        <a:pt x="277673" y="269"/>
                        <a:pt x="357919" y="80562"/>
                        <a:pt x="357919" y="179608"/>
                      </a:cubicBezTo>
                      <a:cubicBezTo>
                        <a:pt x="357919" y="278655"/>
                        <a:pt x="277673" y="358948"/>
                        <a:pt x="178613" y="358948"/>
                      </a:cubicBezTo>
                      <a:cubicBezTo>
                        <a:pt x="79553" y="358948"/>
                        <a:pt x="-761" y="278655"/>
                        <a:pt x="-761" y="179608"/>
                      </a:cubicBezTo>
                      <a:cubicBezTo>
                        <a:pt x="-761" y="80562"/>
                        <a:pt x="79553" y="269"/>
                        <a:pt x="178613" y="269"/>
                      </a:cubicBezTo>
                      <a:close/>
                    </a:path>
                  </a:pathLst>
                </a:custGeom>
                <a:solidFill>
                  <a:srgbClr val="151515"/>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29" name="Google Shape;17629;p104"/>
                <p:cNvSpPr/>
                <p:nvPr/>
              </p:nvSpPr>
              <p:spPr>
                <a:xfrm>
                  <a:off x="9138858" y="3166118"/>
                  <a:ext cx="267486" cy="358181"/>
                </a:xfrm>
                <a:custGeom>
                  <a:rect b="b" l="l" r="r" t="t"/>
                  <a:pathLst>
                    <a:path extrusionOk="0" h="346069" w="258441">
                      <a:moveTo>
                        <a:pt x="172543" y="269"/>
                      </a:moveTo>
                      <a:cubicBezTo>
                        <a:pt x="76788" y="269"/>
                        <a:pt x="-761" y="77750"/>
                        <a:pt x="-761" y="173303"/>
                      </a:cubicBezTo>
                      <a:cubicBezTo>
                        <a:pt x="-761" y="268857"/>
                        <a:pt x="76788" y="346338"/>
                        <a:pt x="172543" y="346338"/>
                      </a:cubicBezTo>
                      <a:cubicBezTo>
                        <a:pt x="188728" y="346338"/>
                        <a:pt x="204912" y="343978"/>
                        <a:pt x="219747" y="339662"/>
                      </a:cubicBezTo>
                      <a:cubicBezTo>
                        <a:pt x="270997" y="207155"/>
                        <a:pt x="269648" y="108769"/>
                        <a:pt x="219747" y="6810"/>
                      </a:cubicBezTo>
                      <a:cubicBezTo>
                        <a:pt x="204238" y="2561"/>
                        <a:pt x="188728" y="269"/>
                        <a:pt x="172543" y="269"/>
                      </a:cubicBezTo>
                      <a:close/>
                    </a:path>
                  </a:pathLst>
                </a:custGeom>
                <a:solidFill>
                  <a:srgbClr val="070707"/>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0" name="Google Shape;17630;p104"/>
                <p:cNvSpPr/>
                <p:nvPr/>
              </p:nvSpPr>
              <p:spPr>
                <a:xfrm>
                  <a:off x="9249765" y="3279048"/>
                  <a:ext cx="129816" cy="130304"/>
                </a:xfrm>
                <a:custGeom>
                  <a:rect b="b" l="l" r="r" t="t"/>
                  <a:pathLst>
                    <a:path extrusionOk="0" h="125898" w="125426">
                      <a:moveTo>
                        <a:pt x="-761" y="98857"/>
                      </a:moveTo>
                      <a:cubicBezTo>
                        <a:pt x="-761" y="113962"/>
                        <a:pt x="11377" y="126167"/>
                        <a:pt x="26213" y="126167"/>
                      </a:cubicBezTo>
                      <a:lnTo>
                        <a:pt x="97692" y="126167"/>
                      </a:lnTo>
                      <a:cubicBezTo>
                        <a:pt x="112527" y="126167"/>
                        <a:pt x="124666" y="113962"/>
                        <a:pt x="124666" y="98857"/>
                      </a:cubicBezTo>
                      <a:lnTo>
                        <a:pt x="124666" y="27579"/>
                      </a:lnTo>
                      <a:cubicBezTo>
                        <a:pt x="124666" y="12474"/>
                        <a:pt x="112527" y="269"/>
                        <a:pt x="97692" y="269"/>
                      </a:cubicBezTo>
                      <a:lnTo>
                        <a:pt x="26213" y="269"/>
                      </a:lnTo>
                      <a:cubicBezTo>
                        <a:pt x="11377" y="269"/>
                        <a:pt x="-761" y="12474"/>
                        <a:pt x="-761" y="27579"/>
                      </a:cubicBezTo>
                      <a:lnTo>
                        <a:pt x="-761" y="98857"/>
                      </a:lnTo>
                      <a:close/>
                      <a:moveTo>
                        <a:pt x="9354" y="96429"/>
                      </a:moveTo>
                      <a:lnTo>
                        <a:pt x="9354" y="30007"/>
                      </a:lnTo>
                      <a:cubicBezTo>
                        <a:pt x="9354" y="19352"/>
                        <a:pt x="18120" y="10721"/>
                        <a:pt x="28910" y="10721"/>
                      </a:cubicBezTo>
                      <a:lnTo>
                        <a:pt x="94995" y="10721"/>
                      </a:lnTo>
                      <a:cubicBezTo>
                        <a:pt x="105784" y="10721"/>
                        <a:pt x="114551" y="19352"/>
                        <a:pt x="114551" y="30007"/>
                      </a:cubicBezTo>
                      <a:lnTo>
                        <a:pt x="114551" y="96429"/>
                      </a:lnTo>
                      <a:cubicBezTo>
                        <a:pt x="114551" y="107083"/>
                        <a:pt x="105784" y="115580"/>
                        <a:pt x="94995" y="115580"/>
                      </a:cubicBezTo>
                      <a:lnTo>
                        <a:pt x="28910" y="115580"/>
                      </a:lnTo>
                      <a:cubicBezTo>
                        <a:pt x="18120" y="115580"/>
                        <a:pt x="9354" y="107083"/>
                        <a:pt x="9354" y="96429"/>
                      </a:cubicBezTo>
                      <a:close/>
                    </a:path>
                  </a:pathLst>
                </a:custGeom>
                <a:solidFill>
                  <a:srgbClr val="CCCED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grpSp>
          <p:grpSp>
            <p:nvGrpSpPr>
              <p:cNvPr id="17631" name="Google Shape;17631;p104"/>
              <p:cNvGrpSpPr/>
              <p:nvPr/>
            </p:nvGrpSpPr>
            <p:grpSpPr>
              <a:xfrm>
                <a:off x="390725" y="192901"/>
                <a:ext cx="9367780" cy="6412330"/>
                <a:chOff x="1194635" y="234866"/>
                <a:chExt cx="9244824" cy="6489556"/>
              </a:xfrm>
            </p:grpSpPr>
            <p:sp>
              <p:nvSpPr>
                <p:cNvPr id="17632" name="Google Shape;17632;p104"/>
                <p:cNvSpPr/>
                <p:nvPr/>
              </p:nvSpPr>
              <p:spPr>
                <a:xfrm>
                  <a:off x="1217565" y="240980"/>
                  <a:ext cx="9221894" cy="6483314"/>
                </a:xfrm>
                <a:custGeom>
                  <a:rect b="b" l="l" r="r" t="t"/>
                  <a:pathLst>
                    <a:path extrusionOk="0" h="6483314" w="9221894">
                      <a:moveTo>
                        <a:pt x="0" y="6063936"/>
                      </a:moveTo>
                      <a:cubicBezTo>
                        <a:pt x="0" y="6296301"/>
                        <a:pt x="187014" y="6483315"/>
                        <a:pt x="419380" y="6483315"/>
                      </a:cubicBezTo>
                      <a:lnTo>
                        <a:pt x="8802005" y="6483315"/>
                      </a:lnTo>
                      <a:cubicBezTo>
                        <a:pt x="9034371" y="6483315"/>
                        <a:pt x="9221895" y="6296301"/>
                        <a:pt x="9221895" y="6063936"/>
                      </a:cubicBezTo>
                      <a:lnTo>
                        <a:pt x="9221895" y="419634"/>
                      </a:lnTo>
                      <a:cubicBezTo>
                        <a:pt x="9221895" y="187269"/>
                        <a:pt x="9034371" y="0"/>
                        <a:pt x="8802005" y="0"/>
                      </a:cubicBezTo>
                      <a:lnTo>
                        <a:pt x="419380" y="0"/>
                      </a:lnTo>
                      <a:cubicBezTo>
                        <a:pt x="187014" y="0"/>
                        <a:pt x="0" y="187141"/>
                        <a:pt x="0" y="419634"/>
                      </a:cubicBezTo>
                      <a:lnTo>
                        <a:pt x="0" y="6063936"/>
                      </a:lnTo>
                      <a:lnTo>
                        <a:pt x="0" y="6063936"/>
                      </a:lnTo>
                      <a:lnTo>
                        <a:pt x="0" y="6063936"/>
                      </a:lnTo>
                      <a:close/>
                      <a:moveTo>
                        <a:pt x="16052" y="6040495"/>
                      </a:moveTo>
                      <a:lnTo>
                        <a:pt x="16052" y="432119"/>
                      </a:lnTo>
                      <a:cubicBezTo>
                        <a:pt x="16052" y="200772"/>
                        <a:pt x="202301" y="14523"/>
                        <a:pt x="433648" y="14523"/>
                      </a:cubicBezTo>
                      <a:lnTo>
                        <a:pt x="8782642" y="14523"/>
                      </a:lnTo>
                      <a:cubicBezTo>
                        <a:pt x="9014244" y="14650"/>
                        <a:pt x="9200365" y="200772"/>
                        <a:pt x="9200365" y="432119"/>
                      </a:cubicBezTo>
                      <a:lnTo>
                        <a:pt x="9200365" y="6051196"/>
                      </a:lnTo>
                      <a:cubicBezTo>
                        <a:pt x="9200365" y="6282543"/>
                        <a:pt x="9014244" y="6468792"/>
                        <a:pt x="8782642" y="6468792"/>
                      </a:cubicBezTo>
                      <a:lnTo>
                        <a:pt x="433648" y="6457964"/>
                      </a:lnTo>
                      <a:cubicBezTo>
                        <a:pt x="202556" y="6457964"/>
                        <a:pt x="16306" y="6271714"/>
                        <a:pt x="16306" y="6040368"/>
                      </a:cubicBezTo>
                      <a:lnTo>
                        <a:pt x="16052" y="6040368"/>
                      </a:lnTo>
                      <a:close/>
                    </a:path>
                  </a:pathLst>
                </a:custGeom>
                <a:solidFill>
                  <a:srgbClr val="DCDDE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3" name="Google Shape;17633;p104"/>
                <p:cNvSpPr/>
                <p:nvPr/>
              </p:nvSpPr>
              <p:spPr>
                <a:xfrm>
                  <a:off x="2119512" y="237923"/>
                  <a:ext cx="97838" cy="15287"/>
                </a:xfrm>
                <a:custGeom>
                  <a:rect b="b" l="l" r="r" t="t"/>
                  <a:pathLst>
                    <a:path extrusionOk="0" h="15287" w="97838">
                      <a:moveTo>
                        <a:pt x="0" y="0"/>
                      </a:moveTo>
                      <a:lnTo>
                        <a:pt x="0" y="15287"/>
                      </a:lnTo>
                      <a:lnTo>
                        <a:pt x="97838" y="15287"/>
                      </a:lnTo>
                      <a:lnTo>
                        <a:pt x="97838" y="8790"/>
                      </a:lnTo>
                      <a:cubicBezTo>
                        <a:pt x="97838" y="4204"/>
                        <a:pt x="92615" y="0"/>
                        <a:pt x="84207" y="0"/>
                      </a:cubicBezTo>
                      <a:lnTo>
                        <a:pt x="0" y="0"/>
                      </a:lnTo>
                      <a:lnTo>
                        <a:pt x="0" y="0"/>
                      </a:lnTo>
                      <a:lnTo>
                        <a:pt x="0" y="0"/>
                      </a:lnTo>
                      <a:close/>
                    </a:path>
                  </a:pathLst>
                </a:custGeom>
                <a:solidFill>
                  <a:srgbClr val="262A2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4" name="Google Shape;17634;p104"/>
                <p:cNvSpPr/>
                <p:nvPr/>
              </p:nvSpPr>
              <p:spPr>
                <a:xfrm>
                  <a:off x="2510865" y="234866"/>
                  <a:ext cx="203320" cy="18344"/>
                </a:xfrm>
                <a:custGeom>
                  <a:rect b="b" l="l" r="r" t="t"/>
                  <a:pathLst>
                    <a:path extrusionOk="0" h="18344" w="203320">
                      <a:moveTo>
                        <a:pt x="0" y="7261"/>
                      </a:moveTo>
                      <a:lnTo>
                        <a:pt x="0" y="18345"/>
                      </a:lnTo>
                      <a:lnTo>
                        <a:pt x="203320" y="18345"/>
                      </a:lnTo>
                      <a:lnTo>
                        <a:pt x="203320" y="10701"/>
                      </a:lnTo>
                      <a:cubicBezTo>
                        <a:pt x="187906" y="9045"/>
                        <a:pt x="124591" y="0"/>
                        <a:pt x="107648" y="0"/>
                      </a:cubicBezTo>
                      <a:lnTo>
                        <a:pt x="3567" y="0"/>
                      </a:lnTo>
                      <a:cubicBezTo>
                        <a:pt x="1401" y="0"/>
                        <a:pt x="0" y="3312"/>
                        <a:pt x="0" y="7261"/>
                      </a:cubicBezTo>
                      <a:lnTo>
                        <a:pt x="0" y="7261"/>
                      </a:lnTo>
                      <a:close/>
                    </a:path>
                  </a:pathLst>
                </a:custGeom>
                <a:solidFill>
                  <a:srgbClr val="262A2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5" name="Google Shape;17635;p104"/>
                <p:cNvSpPr/>
                <p:nvPr/>
              </p:nvSpPr>
              <p:spPr>
                <a:xfrm>
                  <a:off x="2831897" y="234866"/>
                  <a:ext cx="201791" cy="18344"/>
                </a:xfrm>
                <a:custGeom>
                  <a:rect b="b" l="l" r="r" t="t"/>
                  <a:pathLst>
                    <a:path extrusionOk="0" h="18344" w="201791">
                      <a:moveTo>
                        <a:pt x="201791" y="7261"/>
                      </a:moveTo>
                      <a:lnTo>
                        <a:pt x="201791" y="18345"/>
                      </a:lnTo>
                      <a:lnTo>
                        <a:pt x="0" y="18345"/>
                      </a:lnTo>
                      <a:lnTo>
                        <a:pt x="0" y="10701"/>
                      </a:lnTo>
                      <a:cubicBezTo>
                        <a:pt x="15415" y="9045"/>
                        <a:pt x="78220" y="0"/>
                        <a:pt x="94908" y="0"/>
                      </a:cubicBezTo>
                      <a:lnTo>
                        <a:pt x="198224" y="0"/>
                      </a:lnTo>
                      <a:cubicBezTo>
                        <a:pt x="200390" y="0"/>
                        <a:pt x="201791" y="3312"/>
                        <a:pt x="201791" y="7261"/>
                      </a:cubicBezTo>
                      <a:lnTo>
                        <a:pt x="201791" y="7261"/>
                      </a:lnTo>
                      <a:close/>
                    </a:path>
                  </a:pathLst>
                </a:custGeom>
                <a:solidFill>
                  <a:srgbClr val="262A2D"/>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6" name="Google Shape;17636;p104"/>
                <p:cNvSpPr/>
                <p:nvPr/>
              </p:nvSpPr>
              <p:spPr>
                <a:xfrm>
                  <a:off x="2510865" y="245567"/>
                  <a:ext cx="203320" cy="7643"/>
                </a:xfrm>
                <a:custGeom>
                  <a:rect b="b" l="l" r="r" t="t"/>
                  <a:pathLst>
                    <a:path extrusionOk="0" h="7643" w="203320">
                      <a:moveTo>
                        <a:pt x="0" y="0"/>
                      </a:moveTo>
                      <a:lnTo>
                        <a:pt x="203320" y="0"/>
                      </a:lnTo>
                      <a:lnTo>
                        <a:pt x="203320" y="7644"/>
                      </a:lnTo>
                      <a:lnTo>
                        <a:pt x="0" y="7644"/>
                      </a:lnTo>
                      <a:lnTo>
                        <a:pt x="0" y="0"/>
                      </a:lnTo>
                      <a:close/>
                    </a:path>
                  </a:pathLst>
                </a:custGeom>
                <a:solidFill>
                  <a:srgbClr val="393A3B"/>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7" name="Google Shape;17637;p104"/>
                <p:cNvSpPr/>
                <p:nvPr/>
              </p:nvSpPr>
              <p:spPr>
                <a:xfrm>
                  <a:off x="2831897" y="245567"/>
                  <a:ext cx="201791" cy="7643"/>
                </a:xfrm>
                <a:custGeom>
                  <a:rect b="b" l="l" r="r" t="t"/>
                  <a:pathLst>
                    <a:path extrusionOk="0" h="7643" w="201791">
                      <a:moveTo>
                        <a:pt x="0" y="0"/>
                      </a:moveTo>
                      <a:lnTo>
                        <a:pt x="201791" y="0"/>
                      </a:lnTo>
                      <a:lnTo>
                        <a:pt x="201791" y="7644"/>
                      </a:lnTo>
                      <a:lnTo>
                        <a:pt x="0" y="7644"/>
                      </a:lnTo>
                      <a:lnTo>
                        <a:pt x="0" y="0"/>
                      </a:lnTo>
                      <a:close/>
                    </a:path>
                  </a:pathLst>
                </a:custGeom>
                <a:solidFill>
                  <a:srgbClr val="444448"/>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8" name="Google Shape;17638;p104"/>
                <p:cNvSpPr/>
                <p:nvPr/>
              </p:nvSpPr>
              <p:spPr>
                <a:xfrm>
                  <a:off x="2119512" y="245567"/>
                  <a:ext cx="97838" cy="7643"/>
                </a:xfrm>
                <a:custGeom>
                  <a:rect b="b" l="l" r="r" t="t"/>
                  <a:pathLst>
                    <a:path extrusionOk="0" h="7643" w="97838">
                      <a:moveTo>
                        <a:pt x="0" y="0"/>
                      </a:moveTo>
                      <a:lnTo>
                        <a:pt x="97838" y="0"/>
                      </a:lnTo>
                      <a:lnTo>
                        <a:pt x="97838" y="7644"/>
                      </a:lnTo>
                      <a:lnTo>
                        <a:pt x="0" y="7644"/>
                      </a:lnTo>
                      <a:lnTo>
                        <a:pt x="0" y="0"/>
                      </a:lnTo>
                      <a:close/>
                    </a:path>
                  </a:pathLst>
                </a:custGeom>
                <a:solidFill>
                  <a:srgbClr val="353537"/>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39" name="Google Shape;17639;p104"/>
                <p:cNvSpPr/>
                <p:nvPr/>
              </p:nvSpPr>
              <p:spPr>
                <a:xfrm>
                  <a:off x="1217565" y="251681"/>
                  <a:ext cx="9221894" cy="6472613"/>
                </a:xfrm>
                <a:custGeom>
                  <a:rect b="b" l="l" r="r" t="t"/>
                  <a:pathLst>
                    <a:path extrusionOk="0" h="6472613" w="9221894">
                      <a:moveTo>
                        <a:pt x="0" y="6053234"/>
                      </a:moveTo>
                      <a:cubicBezTo>
                        <a:pt x="0" y="6285600"/>
                        <a:pt x="187014" y="6472614"/>
                        <a:pt x="419380" y="6472614"/>
                      </a:cubicBezTo>
                      <a:lnTo>
                        <a:pt x="8802005" y="6472614"/>
                      </a:lnTo>
                      <a:cubicBezTo>
                        <a:pt x="9034371" y="6472614"/>
                        <a:pt x="9221895" y="6285600"/>
                        <a:pt x="9221895" y="6053234"/>
                      </a:cubicBezTo>
                      <a:lnTo>
                        <a:pt x="9221895" y="419634"/>
                      </a:lnTo>
                      <a:cubicBezTo>
                        <a:pt x="9221895" y="187269"/>
                        <a:pt x="9034371" y="0"/>
                        <a:pt x="8802005" y="0"/>
                      </a:cubicBezTo>
                      <a:lnTo>
                        <a:pt x="419380" y="0"/>
                      </a:lnTo>
                      <a:cubicBezTo>
                        <a:pt x="187014" y="0"/>
                        <a:pt x="0" y="187269"/>
                        <a:pt x="0" y="419634"/>
                      </a:cubicBezTo>
                      <a:lnTo>
                        <a:pt x="0" y="6053234"/>
                      </a:lnTo>
                      <a:lnTo>
                        <a:pt x="0" y="6053234"/>
                      </a:lnTo>
                      <a:lnTo>
                        <a:pt x="0" y="6053234"/>
                      </a:lnTo>
                      <a:close/>
                      <a:moveTo>
                        <a:pt x="16052" y="6040622"/>
                      </a:moveTo>
                      <a:lnTo>
                        <a:pt x="16052" y="432246"/>
                      </a:lnTo>
                      <a:cubicBezTo>
                        <a:pt x="16052" y="200900"/>
                        <a:pt x="202301" y="14650"/>
                        <a:pt x="433648" y="14650"/>
                      </a:cubicBezTo>
                      <a:lnTo>
                        <a:pt x="8782642" y="14650"/>
                      </a:lnTo>
                      <a:cubicBezTo>
                        <a:pt x="9014244" y="14650"/>
                        <a:pt x="9200365" y="200900"/>
                        <a:pt x="9200365" y="432246"/>
                      </a:cubicBezTo>
                      <a:lnTo>
                        <a:pt x="9200365" y="6040622"/>
                      </a:lnTo>
                      <a:cubicBezTo>
                        <a:pt x="9200365" y="6271969"/>
                        <a:pt x="9014244" y="6458218"/>
                        <a:pt x="8782642" y="6458218"/>
                      </a:cubicBezTo>
                      <a:lnTo>
                        <a:pt x="433648" y="6458218"/>
                      </a:lnTo>
                      <a:cubicBezTo>
                        <a:pt x="202556" y="6458218"/>
                        <a:pt x="16306" y="6271969"/>
                        <a:pt x="16306" y="6040622"/>
                      </a:cubicBezTo>
                      <a:lnTo>
                        <a:pt x="16052" y="6040622"/>
                      </a:lnTo>
                      <a:close/>
                    </a:path>
                  </a:pathLst>
                </a:custGeom>
                <a:solidFill>
                  <a:srgbClr val="989AA3"/>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0" name="Google Shape;17640;p104"/>
                <p:cNvSpPr/>
                <p:nvPr/>
              </p:nvSpPr>
              <p:spPr>
                <a:xfrm>
                  <a:off x="1232853" y="266969"/>
                  <a:ext cx="9184950" cy="6442039"/>
                </a:xfrm>
                <a:custGeom>
                  <a:rect b="b" l="l" r="r" t="t"/>
                  <a:pathLst>
                    <a:path extrusionOk="0" h="6442039" w="9184950">
                      <a:moveTo>
                        <a:pt x="0" y="6024571"/>
                      </a:moveTo>
                      <a:cubicBezTo>
                        <a:pt x="0" y="6255917"/>
                        <a:pt x="186249" y="6442040"/>
                        <a:pt x="417596" y="6442040"/>
                      </a:cubicBezTo>
                      <a:lnTo>
                        <a:pt x="8767227" y="6442040"/>
                      </a:lnTo>
                      <a:cubicBezTo>
                        <a:pt x="8998829" y="6442040"/>
                        <a:pt x="9184951" y="6255917"/>
                        <a:pt x="9184951" y="6024571"/>
                      </a:cubicBezTo>
                      <a:lnTo>
                        <a:pt x="9184951" y="417469"/>
                      </a:lnTo>
                      <a:cubicBezTo>
                        <a:pt x="9184951" y="186122"/>
                        <a:pt x="8998829" y="0"/>
                        <a:pt x="8767227" y="0"/>
                      </a:cubicBezTo>
                      <a:lnTo>
                        <a:pt x="417596" y="0"/>
                      </a:lnTo>
                      <a:cubicBezTo>
                        <a:pt x="186504" y="0"/>
                        <a:pt x="255" y="186122"/>
                        <a:pt x="255" y="417469"/>
                      </a:cubicBezTo>
                      <a:lnTo>
                        <a:pt x="255" y="6024571"/>
                      </a:lnTo>
                      <a:lnTo>
                        <a:pt x="0" y="6024571"/>
                      </a:lnTo>
                      <a:lnTo>
                        <a:pt x="0" y="6024571"/>
                      </a:lnTo>
                      <a:close/>
                      <a:moveTo>
                        <a:pt x="28791" y="6016672"/>
                      </a:moveTo>
                      <a:lnTo>
                        <a:pt x="28791" y="425495"/>
                      </a:lnTo>
                      <a:cubicBezTo>
                        <a:pt x="28791" y="205358"/>
                        <a:pt x="205995" y="28154"/>
                        <a:pt x="426132" y="28154"/>
                      </a:cubicBezTo>
                      <a:lnTo>
                        <a:pt x="8743659" y="28154"/>
                      </a:lnTo>
                      <a:cubicBezTo>
                        <a:pt x="8964051" y="28154"/>
                        <a:pt x="9141127" y="205358"/>
                        <a:pt x="9141127" y="425495"/>
                      </a:cubicBezTo>
                      <a:lnTo>
                        <a:pt x="9141127" y="6016672"/>
                      </a:lnTo>
                      <a:cubicBezTo>
                        <a:pt x="9141127" y="6236808"/>
                        <a:pt x="8964051" y="6414013"/>
                        <a:pt x="8743659" y="6414013"/>
                      </a:cubicBezTo>
                      <a:lnTo>
                        <a:pt x="426132" y="6414013"/>
                      </a:lnTo>
                      <a:cubicBezTo>
                        <a:pt x="205741" y="6414013"/>
                        <a:pt x="28409" y="6236808"/>
                        <a:pt x="28409" y="6016672"/>
                      </a:cubicBezTo>
                      <a:lnTo>
                        <a:pt x="28791" y="6016672"/>
                      </a:lnTo>
                      <a:close/>
                    </a:path>
                  </a:pathLst>
                </a:custGeom>
                <a:solidFill>
                  <a:srgbClr val="EAEAEC"/>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1" name="Google Shape;17641;p104"/>
                <p:cNvSpPr/>
                <p:nvPr/>
              </p:nvSpPr>
              <p:spPr>
                <a:xfrm>
                  <a:off x="1261898" y="294486"/>
                  <a:ext cx="8971056" cy="6387005"/>
                </a:xfrm>
                <a:custGeom>
                  <a:rect b="b" l="l" r="r" t="t"/>
                  <a:pathLst>
                    <a:path extrusionOk="0" h="6387005" w="8971056">
                      <a:moveTo>
                        <a:pt x="255" y="5989665"/>
                      </a:moveTo>
                      <a:cubicBezTo>
                        <a:pt x="255" y="6209801"/>
                        <a:pt x="177459" y="6387006"/>
                        <a:pt x="397595" y="6387006"/>
                      </a:cubicBezTo>
                      <a:lnTo>
                        <a:pt x="8714232" y="6387006"/>
                      </a:lnTo>
                      <a:cubicBezTo>
                        <a:pt x="8811433" y="6387006"/>
                        <a:pt x="8900990" y="6351972"/>
                        <a:pt x="8970292" y="6293881"/>
                      </a:cubicBezTo>
                      <a:cubicBezTo>
                        <a:pt x="8902392" y="6348023"/>
                        <a:pt x="8815637" y="6380381"/>
                        <a:pt x="8721875" y="6380381"/>
                      </a:cubicBezTo>
                      <a:lnTo>
                        <a:pt x="401035" y="6380254"/>
                      </a:lnTo>
                      <a:cubicBezTo>
                        <a:pt x="180899" y="6380254"/>
                        <a:pt x="3567" y="6203431"/>
                        <a:pt x="3567" y="5983677"/>
                      </a:cubicBezTo>
                      <a:lnTo>
                        <a:pt x="3567" y="403073"/>
                      </a:lnTo>
                      <a:cubicBezTo>
                        <a:pt x="3567" y="183319"/>
                        <a:pt x="180899" y="6497"/>
                        <a:pt x="401162" y="6497"/>
                      </a:cubicBezTo>
                      <a:lnTo>
                        <a:pt x="8722002" y="6497"/>
                      </a:lnTo>
                      <a:cubicBezTo>
                        <a:pt x="8816401" y="6497"/>
                        <a:pt x="8902519" y="38982"/>
                        <a:pt x="8971057" y="93507"/>
                      </a:cubicBezTo>
                      <a:cubicBezTo>
                        <a:pt x="8901755" y="35161"/>
                        <a:pt x="8812197" y="0"/>
                        <a:pt x="8714232" y="0"/>
                      </a:cubicBezTo>
                      <a:lnTo>
                        <a:pt x="397595" y="0"/>
                      </a:lnTo>
                      <a:cubicBezTo>
                        <a:pt x="177205" y="0"/>
                        <a:pt x="0" y="177205"/>
                        <a:pt x="0" y="397341"/>
                      </a:cubicBezTo>
                      <a:lnTo>
                        <a:pt x="0" y="5989665"/>
                      </a:lnTo>
                      <a:lnTo>
                        <a:pt x="255" y="5989665"/>
                      </a:lnTo>
                      <a:lnTo>
                        <a:pt x="255" y="5989665"/>
                      </a:lnTo>
                      <a:close/>
                    </a:path>
                  </a:pathLst>
                </a:custGeom>
                <a:solidFill>
                  <a:srgbClr val="000000">
                    <a:alpha val="23530"/>
                  </a:srgbClr>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2" name="Google Shape;17642;p104"/>
                <p:cNvSpPr/>
                <p:nvPr/>
              </p:nvSpPr>
              <p:spPr>
                <a:xfrm>
                  <a:off x="1266484" y="294484"/>
                  <a:ext cx="9114629" cy="6380892"/>
                </a:xfrm>
                <a:custGeom>
                  <a:rect b="b" l="l" r="r" t="t"/>
                  <a:pathLst>
                    <a:path extrusionOk="0" h="6380892" w="9114629">
                      <a:moveTo>
                        <a:pt x="0" y="5984316"/>
                      </a:moveTo>
                      <a:cubicBezTo>
                        <a:pt x="0" y="6204070"/>
                        <a:pt x="177332" y="6380892"/>
                        <a:pt x="397468" y="6380892"/>
                      </a:cubicBezTo>
                      <a:lnTo>
                        <a:pt x="8717289" y="6380892"/>
                      </a:lnTo>
                      <a:cubicBezTo>
                        <a:pt x="8937679" y="6380892"/>
                        <a:pt x="9114629" y="6204070"/>
                        <a:pt x="9114629" y="5984316"/>
                      </a:cubicBezTo>
                      <a:lnTo>
                        <a:pt x="9114629" y="396578"/>
                      </a:lnTo>
                      <a:cubicBezTo>
                        <a:pt x="9114629" y="176824"/>
                        <a:pt x="8937679" y="2"/>
                        <a:pt x="8717289" y="2"/>
                      </a:cubicBezTo>
                      <a:lnTo>
                        <a:pt x="397468" y="2"/>
                      </a:lnTo>
                      <a:cubicBezTo>
                        <a:pt x="177459" y="-635"/>
                        <a:pt x="127" y="163575"/>
                        <a:pt x="127" y="383202"/>
                      </a:cubicBezTo>
                      <a:lnTo>
                        <a:pt x="127" y="5983679"/>
                      </a:lnTo>
                      <a:lnTo>
                        <a:pt x="0" y="5984316"/>
                      </a:lnTo>
                      <a:lnTo>
                        <a:pt x="0" y="5984316"/>
                      </a:lnTo>
                      <a:close/>
                      <a:moveTo>
                        <a:pt x="8663" y="5979475"/>
                      </a:moveTo>
                      <a:lnTo>
                        <a:pt x="8663" y="389826"/>
                      </a:lnTo>
                      <a:cubicBezTo>
                        <a:pt x="8663" y="170582"/>
                        <a:pt x="185740" y="6626"/>
                        <a:pt x="405494" y="6626"/>
                      </a:cubicBezTo>
                      <a:lnTo>
                        <a:pt x="8712066" y="6626"/>
                      </a:lnTo>
                      <a:cubicBezTo>
                        <a:pt x="8931692" y="6626"/>
                        <a:pt x="9108770" y="183066"/>
                        <a:pt x="9108770" y="402311"/>
                      </a:cubicBezTo>
                      <a:lnTo>
                        <a:pt x="9108770" y="5979348"/>
                      </a:lnTo>
                      <a:cubicBezTo>
                        <a:pt x="9108770" y="6198592"/>
                        <a:pt x="8931820" y="6375032"/>
                        <a:pt x="8712066" y="6375032"/>
                      </a:cubicBezTo>
                      <a:lnTo>
                        <a:pt x="405494" y="6375032"/>
                      </a:lnTo>
                      <a:cubicBezTo>
                        <a:pt x="185995" y="6375032"/>
                        <a:pt x="8918" y="6198465"/>
                        <a:pt x="8918" y="5979348"/>
                      </a:cubicBezTo>
                      <a:lnTo>
                        <a:pt x="8663" y="5979475"/>
                      </a:lnTo>
                      <a:close/>
                    </a:path>
                  </a:pathLst>
                </a:custGeom>
                <a:solidFill>
                  <a:srgbClr val="A6A7A7"/>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3" name="Google Shape;17643;p104"/>
                <p:cNvSpPr/>
                <p:nvPr/>
              </p:nvSpPr>
              <p:spPr>
                <a:xfrm>
                  <a:off x="1217565" y="6135737"/>
                  <a:ext cx="434157" cy="588685"/>
                </a:xfrm>
                <a:custGeom>
                  <a:rect b="b" l="l" r="r" t="t"/>
                  <a:pathLst>
                    <a:path extrusionOk="0" h="588685" w="434157">
                      <a:moveTo>
                        <a:pt x="127" y="169561"/>
                      </a:moveTo>
                      <a:cubicBezTo>
                        <a:pt x="127" y="401799"/>
                        <a:pt x="187269" y="588686"/>
                        <a:pt x="419889" y="588686"/>
                      </a:cubicBezTo>
                      <a:lnTo>
                        <a:pt x="434157" y="574163"/>
                      </a:lnTo>
                      <a:cubicBezTo>
                        <a:pt x="202556" y="574163"/>
                        <a:pt x="16052" y="388041"/>
                        <a:pt x="16052" y="156949"/>
                      </a:cubicBezTo>
                      <a:lnTo>
                        <a:pt x="16052" y="0"/>
                      </a:lnTo>
                      <a:lnTo>
                        <a:pt x="0" y="0"/>
                      </a:lnTo>
                      <a:lnTo>
                        <a:pt x="127" y="169561"/>
                      </a:lnTo>
                      <a:lnTo>
                        <a:pt x="127" y="169561"/>
                      </a:lnTo>
                      <a:lnTo>
                        <a:pt x="127" y="169561"/>
                      </a:lnTo>
                      <a:close/>
                    </a:path>
                  </a:pathLst>
                </a:custGeom>
                <a:solidFill>
                  <a:srgbClr val="686A6E"/>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4" name="Google Shape;17644;p104"/>
                <p:cNvSpPr/>
                <p:nvPr/>
              </p:nvSpPr>
              <p:spPr>
                <a:xfrm>
                  <a:off x="1217565" y="251681"/>
                  <a:ext cx="843855" cy="3364719"/>
                </a:xfrm>
                <a:custGeom>
                  <a:rect b="b" l="l" r="r" t="t"/>
                  <a:pathLst>
                    <a:path extrusionOk="0" h="3364719" w="843855">
                      <a:moveTo>
                        <a:pt x="16052" y="432374"/>
                      </a:moveTo>
                      <a:cubicBezTo>
                        <a:pt x="16052" y="201027"/>
                        <a:pt x="202301" y="14778"/>
                        <a:pt x="433648" y="14778"/>
                      </a:cubicBezTo>
                      <a:lnTo>
                        <a:pt x="843855" y="14778"/>
                      </a:lnTo>
                      <a:lnTo>
                        <a:pt x="843855" y="0"/>
                      </a:lnTo>
                      <a:lnTo>
                        <a:pt x="419380" y="0"/>
                      </a:lnTo>
                      <a:cubicBezTo>
                        <a:pt x="187014" y="0"/>
                        <a:pt x="0" y="187269"/>
                        <a:pt x="0" y="419762"/>
                      </a:cubicBezTo>
                      <a:lnTo>
                        <a:pt x="0" y="3364720"/>
                      </a:lnTo>
                      <a:lnTo>
                        <a:pt x="16052" y="3364720"/>
                      </a:lnTo>
                      <a:lnTo>
                        <a:pt x="16052" y="432374"/>
                      </a:lnTo>
                      <a:lnTo>
                        <a:pt x="16052" y="432374"/>
                      </a:lnTo>
                      <a:lnTo>
                        <a:pt x="16052" y="432374"/>
                      </a:lnTo>
                      <a:close/>
                    </a:path>
                  </a:pathLst>
                </a:custGeom>
                <a:solidFill>
                  <a:srgbClr val="5D5E6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5" name="Google Shape;17645;p104"/>
                <p:cNvSpPr/>
                <p:nvPr/>
              </p:nvSpPr>
              <p:spPr>
                <a:xfrm>
                  <a:off x="9999061" y="251681"/>
                  <a:ext cx="438743" cy="432628"/>
                </a:xfrm>
                <a:custGeom>
                  <a:rect b="b" l="l" r="r" t="t"/>
                  <a:pathLst>
                    <a:path extrusionOk="0" h="432628" w="438743">
                      <a:moveTo>
                        <a:pt x="0" y="14650"/>
                      </a:moveTo>
                      <a:cubicBezTo>
                        <a:pt x="231601" y="14650"/>
                        <a:pt x="417723" y="201027"/>
                        <a:pt x="417723" y="432629"/>
                      </a:cubicBezTo>
                      <a:lnTo>
                        <a:pt x="438744" y="419889"/>
                      </a:lnTo>
                      <a:cubicBezTo>
                        <a:pt x="438744" y="187269"/>
                        <a:pt x="251857" y="0"/>
                        <a:pt x="19618" y="0"/>
                      </a:cubicBezTo>
                      <a:lnTo>
                        <a:pt x="0" y="14650"/>
                      </a:lnTo>
                      <a:lnTo>
                        <a:pt x="0" y="14650"/>
                      </a:lnTo>
                      <a:lnTo>
                        <a:pt x="0" y="14650"/>
                      </a:lnTo>
                      <a:close/>
                    </a:path>
                  </a:pathLst>
                </a:custGeom>
                <a:solidFill>
                  <a:srgbClr val="686A6E"/>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6" name="Google Shape;17646;p104"/>
                <p:cNvSpPr/>
                <p:nvPr/>
              </p:nvSpPr>
              <p:spPr>
                <a:xfrm>
                  <a:off x="10000589" y="6291667"/>
                  <a:ext cx="438743" cy="432628"/>
                </a:xfrm>
                <a:custGeom>
                  <a:rect b="b" l="l" r="r" t="t"/>
                  <a:pathLst>
                    <a:path extrusionOk="0" h="432628" w="438743">
                      <a:moveTo>
                        <a:pt x="18854" y="432629"/>
                      </a:moveTo>
                      <a:cubicBezTo>
                        <a:pt x="251221" y="432629"/>
                        <a:pt x="438744" y="245360"/>
                        <a:pt x="438744" y="12612"/>
                      </a:cubicBezTo>
                      <a:lnTo>
                        <a:pt x="417087" y="0"/>
                      </a:lnTo>
                      <a:cubicBezTo>
                        <a:pt x="417087" y="231601"/>
                        <a:pt x="230965" y="418106"/>
                        <a:pt x="0" y="418106"/>
                      </a:cubicBezTo>
                      <a:lnTo>
                        <a:pt x="18854" y="432629"/>
                      </a:lnTo>
                      <a:lnTo>
                        <a:pt x="18854" y="432629"/>
                      </a:lnTo>
                      <a:lnTo>
                        <a:pt x="18854" y="432629"/>
                      </a:lnTo>
                      <a:close/>
                    </a:path>
                  </a:pathLst>
                </a:custGeom>
                <a:solidFill>
                  <a:srgbClr val="686A6E"/>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7" name="Google Shape;17647;p104"/>
                <p:cNvSpPr/>
                <p:nvPr/>
              </p:nvSpPr>
              <p:spPr>
                <a:xfrm>
                  <a:off x="1194635" y="927377"/>
                  <a:ext cx="19873" cy="337847"/>
                </a:xfrm>
                <a:custGeom>
                  <a:rect b="b" l="l" r="r" t="t"/>
                  <a:pathLst>
                    <a:path extrusionOk="0" h="337847" w="19873">
                      <a:moveTo>
                        <a:pt x="0" y="328930"/>
                      </a:moveTo>
                      <a:lnTo>
                        <a:pt x="0" y="8918"/>
                      </a:lnTo>
                      <a:cubicBezTo>
                        <a:pt x="0" y="3949"/>
                        <a:pt x="4331" y="0"/>
                        <a:pt x="9555" y="0"/>
                      </a:cubicBezTo>
                      <a:lnTo>
                        <a:pt x="19873" y="0"/>
                      </a:lnTo>
                      <a:lnTo>
                        <a:pt x="19873" y="337848"/>
                      </a:lnTo>
                      <a:lnTo>
                        <a:pt x="9555" y="337848"/>
                      </a:lnTo>
                      <a:cubicBezTo>
                        <a:pt x="4331" y="337848"/>
                        <a:pt x="0" y="333899"/>
                        <a:pt x="0" y="328930"/>
                      </a:cubicBezTo>
                      <a:lnTo>
                        <a:pt x="0" y="328930"/>
                      </a:lnTo>
                      <a:close/>
                    </a:path>
                  </a:pathLst>
                </a:custGeom>
                <a:solidFill>
                  <a:srgbClr val="141414"/>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sp>
              <p:nvSpPr>
                <p:cNvPr id="17648" name="Google Shape;17648;p104"/>
                <p:cNvSpPr/>
                <p:nvPr/>
              </p:nvSpPr>
              <p:spPr>
                <a:xfrm>
                  <a:off x="1200749" y="925848"/>
                  <a:ext cx="13758" cy="339376"/>
                </a:xfrm>
                <a:custGeom>
                  <a:rect b="b" l="l" r="r" t="t"/>
                  <a:pathLst>
                    <a:path extrusionOk="0" h="339376" w="13758">
                      <a:moveTo>
                        <a:pt x="13759" y="339376"/>
                      </a:moveTo>
                      <a:lnTo>
                        <a:pt x="3057" y="339376"/>
                      </a:lnTo>
                      <a:cubicBezTo>
                        <a:pt x="1911" y="339376"/>
                        <a:pt x="1019" y="338994"/>
                        <a:pt x="0" y="338740"/>
                      </a:cubicBezTo>
                      <a:cubicBezTo>
                        <a:pt x="3949" y="337593"/>
                        <a:pt x="6879" y="334408"/>
                        <a:pt x="6879" y="330332"/>
                      </a:cubicBezTo>
                      <a:lnTo>
                        <a:pt x="6879" y="8918"/>
                      </a:lnTo>
                      <a:cubicBezTo>
                        <a:pt x="6879" y="4968"/>
                        <a:pt x="3949" y="1529"/>
                        <a:pt x="0" y="382"/>
                      </a:cubicBezTo>
                      <a:cubicBezTo>
                        <a:pt x="1019" y="127"/>
                        <a:pt x="1911" y="0"/>
                        <a:pt x="3057" y="0"/>
                      </a:cubicBezTo>
                      <a:lnTo>
                        <a:pt x="13759" y="0"/>
                      </a:lnTo>
                      <a:lnTo>
                        <a:pt x="13759" y="339376"/>
                      </a:lnTo>
                      <a:lnTo>
                        <a:pt x="13759" y="339376"/>
                      </a:lnTo>
                      <a:lnTo>
                        <a:pt x="13759" y="339376"/>
                      </a:lnTo>
                      <a:close/>
                    </a:path>
                  </a:pathLst>
                </a:custGeom>
                <a:solidFill>
                  <a:srgbClr val="404040"/>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Calibri"/>
                    <a:ea typeface="Calibri"/>
                    <a:cs typeface="Calibri"/>
                    <a:sym typeface="Calibri"/>
                  </a:endParaRPr>
                </a:p>
              </p:txBody>
            </p:sp>
          </p:grpSp>
        </p:grpSp>
        <p:sp>
          <p:nvSpPr>
            <p:cNvPr id="17649" name="Google Shape;17649;p104"/>
            <p:cNvSpPr/>
            <p:nvPr/>
          </p:nvSpPr>
          <p:spPr>
            <a:xfrm>
              <a:off x="2893720" y="349978"/>
              <a:ext cx="5332800" cy="4001100"/>
            </a:xfrm>
            <a:prstGeom prst="rect">
              <a:avLst/>
            </a:prstGeom>
            <a:solidFill>
              <a:srgbClr val="000000"/>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7650" name="Google Shape;17650;p104"/>
            <p:cNvSpPr/>
            <p:nvPr/>
          </p:nvSpPr>
          <p:spPr>
            <a:xfrm rot="5829469">
              <a:off x="2617236" y="2327108"/>
              <a:ext cx="65007" cy="65007"/>
            </a:xfrm>
            <a:prstGeom prst="ellipse">
              <a:avLst/>
            </a:prstGeom>
            <a:gradFill>
              <a:gsLst>
                <a:gs pos="0">
                  <a:srgbClr val="424242"/>
                </a:gs>
                <a:gs pos="100000">
                  <a:srgbClr val="010101"/>
                </a:gs>
              </a:gsLst>
              <a:lin ang="5400012" scaled="0"/>
            </a:gra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17651" name="Google Shape;17651;p104"/>
          <p:cNvSpPr txBox="1"/>
          <p:nvPr>
            <p:ph type="title"/>
          </p:nvPr>
        </p:nvSpPr>
        <p:spPr>
          <a:xfrm>
            <a:off x="4014438" y="632250"/>
            <a:ext cx="4735200" cy="13545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b="1" lang="en" sz="3800">
                <a:solidFill>
                  <a:schemeClr val="accent1"/>
                </a:solidFill>
                <a:latin typeface="Love Ya Like A Sister"/>
                <a:ea typeface="Love Ya Like A Sister"/>
                <a:cs typeface="Love Ya Like A Sister"/>
                <a:sym typeface="Love Ya Like A Sister"/>
              </a:rPr>
              <a:t>Tech Contract and Tech Fee Info</a:t>
            </a:r>
            <a:endParaRPr b="1" sz="3800">
              <a:solidFill>
                <a:schemeClr val="accent1"/>
              </a:solidFill>
              <a:latin typeface="Love Ya Like A Sister"/>
              <a:ea typeface="Love Ya Like A Sister"/>
              <a:cs typeface="Love Ya Like A Sister"/>
              <a:sym typeface="Love Ya Like A Sister"/>
            </a:endParaRPr>
          </a:p>
        </p:txBody>
      </p:sp>
      <p:pic>
        <p:nvPicPr>
          <p:cNvPr id="17652" name="Google Shape;17652;p104" title="Student Device Agreement 2022-2023">
            <a:hlinkClick r:id="rId3"/>
          </p:cNvPr>
          <p:cNvPicPr preferRelativeResize="0"/>
          <p:nvPr/>
        </p:nvPicPr>
        <p:blipFill>
          <a:blip r:embed="rId4">
            <a:alphaModFix/>
          </a:blip>
          <a:stretch>
            <a:fillRect/>
          </a:stretch>
        </p:blipFill>
        <p:spPr>
          <a:xfrm>
            <a:off x="4445650" y="1948925"/>
            <a:ext cx="3872800" cy="29046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7652"/>
                                        </p:tgtEl>
                                        <p:attrNameLst>
                                          <p:attrName>style.visibility</p:attrName>
                                        </p:attrNameLst>
                                      </p:cBhvr>
                                      <p:to>
                                        <p:strVal val="visible"/>
                                      </p:to>
                                    </p:set>
                                    <p:animEffect filter="fade" transition="in">
                                      <p:cBhvr>
                                        <p:cTn dur="1000"/>
                                        <p:tgtEl>
                                          <p:spTgt spid="176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56" name="Shape 17656"/>
        <p:cNvGrpSpPr/>
        <p:nvPr/>
      </p:nvGrpSpPr>
      <p:grpSpPr>
        <a:xfrm>
          <a:off x="0" y="0"/>
          <a:ext cx="0" cy="0"/>
          <a:chOff x="0" y="0"/>
          <a:chExt cx="0" cy="0"/>
        </a:xfrm>
      </p:grpSpPr>
      <p:sp>
        <p:nvSpPr>
          <p:cNvPr id="17657" name="Google Shape;17657;p105"/>
          <p:cNvSpPr txBox="1"/>
          <p:nvPr>
            <p:ph idx="4294967295" type="title"/>
          </p:nvPr>
        </p:nvSpPr>
        <p:spPr>
          <a:xfrm>
            <a:off x="277227" y="228350"/>
            <a:ext cx="7387800" cy="1549500"/>
          </a:xfrm>
          <a:prstGeom prst="rect">
            <a:avLst/>
          </a:prstGeom>
        </p:spPr>
        <p:txBody>
          <a:bodyPr anchorCtr="0" anchor="t" bIns="91425" lIns="91425" spcFirstLastPara="1" rIns="91425" wrap="square" tIns="91425">
            <a:normAutofit/>
          </a:bodyPr>
          <a:lstStyle/>
          <a:p>
            <a:pPr indent="0" lvl="0" marL="0" rtl="0" algn="ctr">
              <a:spcBef>
                <a:spcPts val="0"/>
              </a:spcBef>
              <a:spcAft>
                <a:spcPts val="0"/>
              </a:spcAft>
              <a:buNone/>
            </a:pPr>
            <a:r>
              <a:rPr b="1" lang="en" sz="7000">
                <a:solidFill>
                  <a:schemeClr val="accent1"/>
                </a:solidFill>
                <a:latin typeface="Love Ya Like A Sister"/>
                <a:ea typeface="Love Ya Like A Sister"/>
                <a:cs typeface="Love Ya Like A Sister"/>
                <a:sym typeface="Love Ya Like A Sister"/>
              </a:rPr>
              <a:t>Rent the ROCK</a:t>
            </a:r>
            <a:endParaRPr b="1" sz="7900">
              <a:solidFill>
                <a:schemeClr val="accent1"/>
              </a:solidFill>
              <a:latin typeface="Love Ya Like A Sister"/>
              <a:ea typeface="Love Ya Like A Sister"/>
              <a:cs typeface="Love Ya Like A Sister"/>
              <a:sym typeface="Love Ya Like A Sister"/>
            </a:endParaRPr>
          </a:p>
        </p:txBody>
      </p:sp>
      <p:pic>
        <p:nvPicPr>
          <p:cNvPr id="17658" name="Google Shape;17658;p105"/>
          <p:cNvPicPr preferRelativeResize="0"/>
          <p:nvPr/>
        </p:nvPicPr>
        <p:blipFill rotWithShape="1">
          <a:blip r:embed="rId3">
            <a:alphaModFix/>
          </a:blip>
          <a:srcRect b="3981" l="8214" r="11490" t="5944"/>
          <a:stretch/>
        </p:blipFill>
        <p:spPr>
          <a:xfrm>
            <a:off x="3388687" y="1415875"/>
            <a:ext cx="2366625" cy="3549910"/>
          </a:xfrm>
          <a:prstGeom prst="rect">
            <a:avLst/>
          </a:prstGeom>
          <a:noFill/>
          <a:ln>
            <a:noFill/>
          </a:ln>
        </p:spPr>
      </p:pic>
      <p:sp>
        <p:nvSpPr>
          <p:cNvPr id="17659" name="Google Shape;17659;p105"/>
          <p:cNvSpPr txBox="1"/>
          <p:nvPr/>
        </p:nvSpPr>
        <p:spPr>
          <a:xfrm>
            <a:off x="5806375" y="3727625"/>
            <a:ext cx="27294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000">
                <a:solidFill>
                  <a:schemeClr val="accent1"/>
                </a:solidFill>
                <a:latin typeface="Patrick Hand"/>
                <a:ea typeface="Patrick Hand"/>
                <a:cs typeface="Patrick Hand"/>
                <a:sym typeface="Patrick Hand"/>
              </a:rPr>
              <a:t>Scan HERE to fill out Google Form to Rent the ROCK!</a:t>
            </a:r>
            <a:endParaRPr sz="2000">
              <a:solidFill>
                <a:schemeClr val="accent1"/>
              </a:solidFill>
              <a:latin typeface="Patrick Hand"/>
              <a:ea typeface="Patrick Hand"/>
              <a:cs typeface="Patrick Hand"/>
              <a:sym typeface="Patrick Hand"/>
            </a:endParaRPr>
          </a:p>
        </p:txBody>
      </p:sp>
      <p:pic>
        <p:nvPicPr>
          <p:cNvPr id="17660" name="Google Shape;17660;p105"/>
          <p:cNvPicPr preferRelativeResize="0"/>
          <p:nvPr/>
        </p:nvPicPr>
        <p:blipFill>
          <a:blip r:embed="rId4">
            <a:alphaModFix/>
          </a:blip>
          <a:stretch>
            <a:fillRect/>
          </a:stretch>
        </p:blipFill>
        <p:spPr>
          <a:xfrm>
            <a:off x="6015200" y="1415863"/>
            <a:ext cx="2311775" cy="2311775"/>
          </a:xfrm>
          <a:prstGeom prst="rect">
            <a:avLst/>
          </a:prstGeom>
          <a:noFill/>
          <a:ln>
            <a:noFill/>
          </a:ln>
        </p:spPr>
      </p:pic>
      <p:sp>
        <p:nvSpPr>
          <p:cNvPr id="17661" name="Google Shape;17661;p105"/>
          <p:cNvSpPr txBox="1"/>
          <p:nvPr/>
        </p:nvSpPr>
        <p:spPr>
          <a:xfrm>
            <a:off x="608200" y="3780150"/>
            <a:ext cx="27294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000">
                <a:solidFill>
                  <a:schemeClr val="accent1"/>
                </a:solidFill>
                <a:latin typeface="Patrick Hand"/>
                <a:ea typeface="Patrick Hand"/>
                <a:cs typeface="Patrick Hand"/>
                <a:sym typeface="Patrick Hand"/>
              </a:rPr>
              <a:t>Scan HERE to reserve your week to Rent the ROCK! </a:t>
            </a:r>
            <a:endParaRPr sz="2000">
              <a:solidFill>
                <a:schemeClr val="accent1"/>
              </a:solidFill>
              <a:latin typeface="Patrick Hand"/>
              <a:ea typeface="Patrick Hand"/>
              <a:cs typeface="Patrick Hand"/>
              <a:sym typeface="Patrick Hand"/>
            </a:endParaRPr>
          </a:p>
        </p:txBody>
      </p:sp>
      <p:pic>
        <p:nvPicPr>
          <p:cNvPr id="17662" name="Google Shape;17662;p105"/>
          <p:cNvPicPr preferRelativeResize="0"/>
          <p:nvPr/>
        </p:nvPicPr>
        <p:blipFill>
          <a:blip r:embed="rId5">
            <a:alphaModFix/>
          </a:blip>
          <a:stretch>
            <a:fillRect/>
          </a:stretch>
        </p:blipFill>
        <p:spPr>
          <a:xfrm>
            <a:off x="830563" y="1487100"/>
            <a:ext cx="2169301" cy="216930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17485" name="Shape 17485"/>
        <p:cNvGrpSpPr/>
        <p:nvPr/>
      </p:nvGrpSpPr>
      <p:grpSpPr>
        <a:xfrm>
          <a:off x="0" y="0"/>
          <a:ext cx="0" cy="0"/>
          <a:chOff x="0" y="0"/>
          <a:chExt cx="0" cy="0"/>
        </a:xfrm>
      </p:grpSpPr>
      <p:sp>
        <p:nvSpPr>
          <p:cNvPr id="17486" name="Google Shape;17486;p88"/>
          <p:cNvSpPr/>
          <p:nvPr/>
        </p:nvSpPr>
        <p:spPr>
          <a:xfrm>
            <a:off x="0" y="4965525"/>
            <a:ext cx="14225" cy="21625"/>
          </a:xfrm>
          <a:custGeom>
            <a:rect b="b" l="l" r="r" t="t"/>
            <a:pathLst>
              <a:path extrusionOk="0" h="865" w="569">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8"/>
          <p:cNvSpPr/>
          <p:nvPr/>
        </p:nvSpPr>
        <p:spPr>
          <a:xfrm>
            <a:off x="0" y="1640675"/>
            <a:ext cx="7400" cy="6850"/>
          </a:xfrm>
          <a:custGeom>
            <a:rect b="b" l="l" r="r" t="t"/>
            <a:pathLst>
              <a:path extrusionOk="0" h="274" w="296">
                <a:moveTo>
                  <a:pt x="0" y="0"/>
                </a:moveTo>
                <a:lnTo>
                  <a:pt x="0" y="273"/>
                </a:lnTo>
                <a:lnTo>
                  <a:pt x="296" y="273"/>
                </a:lnTo>
                <a:cubicBezTo>
                  <a:pt x="296"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8"/>
          <p:cNvSpPr/>
          <p:nvPr/>
        </p:nvSpPr>
        <p:spPr>
          <a:xfrm>
            <a:off x="5777625" y="5129250"/>
            <a:ext cx="6850" cy="25"/>
          </a:xfrm>
          <a:custGeom>
            <a:rect b="b" l="l" r="r" t="t"/>
            <a:pathLst>
              <a:path extrusionOk="0" h="1" w="274">
                <a:moveTo>
                  <a:pt x="274" y="1"/>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8"/>
          <p:cNvSpPr/>
          <p:nvPr/>
        </p:nvSpPr>
        <p:spPr>
          <a:xfrm>
            <a:off x="5784450" y="5129250"/>
            <a:ext cx="7425" cy="6850"/>
          </a:xfrm>
          <a:custGeom>
            <a:rect b="b" l="l" r="r" t="t"/>
            <a:pathLst>
              <a:path extrusionOk="0" h="274" w="297">
                <a:moveTo>
                  <a:pt x="1" y="1"/>
                </a:moveTo>
                <a:cubicBezTo>
                  <a:pt x="1" y="274"/>
                  <a:pt x="1" y="274"/>
                  <a:pt x="296" y="274"/>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8"/>
          <p:cNvSpPr/>
          <p:nvPr/>
        </p:nvSpPr>
        <p:spPr>
          <a:xfrm>
            <a:off x="397925" y="5072400"/>
            <a:ext cx="25" cy="6850"/>
          </a:xfrm>
          <a:custGeom>
            <a:rect b="b" l="l" r="r" t="t"/>
            <a:pathLst>
              <a:path extrusionOk="0" h="274" w="1">
                <a:moveTo>
                  <a:pt x="1" y="274"/>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8"/>
          <p:cNvSpPr/>
          <p:nvPr/>
        </p:nvSpPr>
        <p:spPr>
          <a:xfrm>
            <a:off x="397925" y="5065025"/>
            <a:ext cx="7425" cy="7400"/>
          </a:xfrm>
          <a:custGeom>
            <a:rect b="b" l="l" r="r" t="t"/>
            <a:pathLst>
              <a:path extrusionOk="0" h="296" w="297">
                <a:moveTo>
                  <a:pt x="297" y="0"/>
                </a:moveTo>
                <a:lnTo>
                  <a:pt x="1" y="296"/>
                </a:lnTo>
                <a:cubicBezTo>
                  <a:pt x="297" y="296"/>
                  <a:pt x="297" y="296"/>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492" name="Google Shape;17492;p88"/>
          <p:cNvPicPr preferRelativeResize="0"/>
          <p:nvPr/>
        </p:nvPicPr>
        <p:blipFill rotWithShape="1">
          <a:blip r:embed="rId3">
            <a:alphaModFix/>
          </a:blip>
          <a:srcRect b="0" l="6375" r="0" t="12365"/>
          <a:stretch/>
        </p:blipFill>
        <p:spPr>
          <a:xfrm>
            <a:off x="2511375" y="427175"/>
            <a:ext cx="4121242" cy="5143501"/>
          </a:xfrm>
          <a:prstGeom prst="rect">
            <a:avLst/>
          </a:prstGeom>
          <a:noFill/>
          <a:ln>
            <a:noFill/>
          </a:ln>
        </p:spPr>
      </p:pic>
      <p:sp>
        <p:nvSpPr>
          <p:cNvPr id="17493" name="Google Shape;17493;p88"/>
          <p:cNvSpPr txBox="1"/>
          <p:nvPr>
            <p:ph idx="4294967295" type="title"/>
          </p:nvPr>
        </p:nvSpPr>
        <p:spPr>
          <a:xfrm>
            <a:off x="1743000" y="0"/>
            <a:ext cx="5658000" cy="698100"/>
          </a:xfrm>
          <a:prstGeom prst="rect">
            <a:avLst/>
          </a:prstGeom>
          <a:solidFill>
            <a:srgbClr val="F8C485"/>
          </a:solidFill>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4260">
                <a:solidFill>
                  <a:schemeClr val="accent1"/>
                </a:solidFill>
                <a:latin typeface="Londrina Solid"/>
                <a:ea typeface="Londrina Solid"/>
                <a:cs typeface="Londrina Solid"/>
                <a:sym typeface="Londrina Solid"/>
              </a:rPr>
              <a:t>Meet our Admin Team!</a:t>
            </a:r>
            <a:endParaRPr sz="4260">
              <a:solidFill>
                <a:schemeClr val="accent1"/>
              </a:solidFill>
              <a:latin typeface="Londrina Solid"/>
              <a:ea typeface="Londrina Solid"/>
              <a:cs typeface="Londrina Solid"/>
              <a:sym typeface="Londrina Solid"/>
            </a:endParaRPr>
          </a:p>
        </p:txBody>
      </p:sp>
      <p:sp>
        <p:nvSpPr>
          <p:cNvPr id="17494" name="Google Shape;17494;p88"/>
          <p:cNvSpPr txBox="1"/>
          <p:nvPr>
            <p:ph idx="4294967295" type="title"/>
          </p:nvPr>
        </p:nvSpPr>
        <p:spPr>
          <a:xfrm>
            <a:off x="0" y="1209550"/>
            <a:ext cx="2547900" cy="2984700"/>
          </a:xfrm>
          <a:prstGeom prst="rect">
            <a:avLst/>
          </a:prstGeom>
          <a:solidFill>
            <a:srgbClr val="F8C485"/>
          </a:solidFill>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4059">
                <a:solidFill>
                  <a:schemeClr val="accent1"/>
                </a:solidFill>
                <a:latin typeface="Londrina Solid"/>
                <a:ea typeface="Londrina Solid"/>
                <a:cs typeface="Londrina Solid"/>
                <a:sym typeface="Londrina Solid"/>
              </a:rPr>
              <a:t>Assistant</a:t>
            </a:r>
            <a:endParaRPr sz="40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4059">
                <a:solidFill>
                  <a:schemeClr val="accent1"/>
                </a:solidFill>
                <a:latin typeface="Londrina Solid"/>
                <a:ea typeface="Londrina Solid"/>
                <a:cs typeface="Londrina Solid"/>
                <a:sym typeface="Londrina Solid"/>
              </a:rPr>
              <a:t>Principals:</a:t>
            </a:r>
            <a:endParaRPr sz="40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3559">
                <a:solidFill>
                  <a:schemeClr val="accent1"/>
                </a:solidFill>
                <a:latin typeface="Londrina Solid"/>
                <a:ea typeface="Londrina Solid"/>
                <a:cs typeface="Londrina Solid"/>
                <a:sym typeface="Londrina Solid"/>
              </a:rPr>
              <a:t>Lisa Taylor</a:t>
            </a:r>
            <a:endParaRPr sz="35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3559">
                <a:solidFill>
                  <a:schemeClr val="accent1"/>
                </a:solidFill>
                <a:latin typeface="Londrina Solid"/>
                <a:ea typeface="Londrina Solid"/>
                <a:cs typeface="Londrina Solid"/>
                <a:sym typeface="Londrina Solid"/>
              </a:rPr>
              <a:t>&amp;</a:t>
            </a:r>
            <a:endParaRPr sz="35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3559">
                <a:solidFill>
                  <a:schemeClr val="accent1"/>
                </a:solidFill>
                <a:latin typeface="Londrina Solid"/>
                <a:ea typeface="Londrina Solid"/>
                <a:cs typeface="Londrina Solid"/>
                <a:sym typeface="Londrina Solid"/>
              </a:rPr>
              <a:t>Spencer Pake</a:t>
            </a:r>
            <a:endParaRPr sz="3559">
              <a:solidFill>
                <a:schemeClr val="accent1"/>
              </a:solidFill>
              <a:latin typeface="Londrina Solid"/>
              <a:ea typeface="Londrina Solid"/>
              <a:cs typeface="Londrina Solid"/>
              <a:sym typeface="Londrina Solid"/>
            </a:endParaRPr>
          </a:p>
        </p:txBody>
      </p:sp>
      <p:sp>
        <p:nvSpPr>
          <p:cNvPr id="17495" name="Google Shape;17495;p88"/>
          <p:cNvSpPr txBox="1"/>
          <p:nvPr>
            <p:ph idx="4294967295" type="title"/>
          </p:nvPr>
        </p:nvSpPr>
        <p:spPr>
          <a:xfrm>
            <a:off x="6632625" y="1699900"/>
            <a:ext cx="2547900" cy="2004000"/>
          </a:xfrm>
          <a:prstGeom prst="rect">
            <a:avLst/>
          </a:prstGeom>
          <a:solidFill>
            <a:srgbClr val="F8C485"/>
          </a:solidFill>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4059">
                <a:solidFill>
                  <a:schemeClr val="accent1"/>
                </a:solidFill>
                <a:latin typeface="Londrina Solid"/>
                <a:ea typeface="Londrina Solid"/>
                <a:cs typeface="Londrina Solid"/>
                <a:sym typeface="Londrina Solid"/>
              </a:rPr>
              <a:t>Principal:</a:t>
            </a:r>
            <a:endParaRPr sz="40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3559">
                <a:solidFill>
                  <a:schemeClr val="accent1"/>
                </a:solidFill>
                <a:latin typeface="Londrina Solid"/>
                <a:ea typeface="Londrina Solid"/>
                <a:cs typeface="Londrina Solid"/>
                <a:sym typeface="Londrina Solid"/>
              </a:rPr>
              <a:t>Alicia</a:t>
            </a:r>
            <a:endParaRPr sz="3559">
              <a:solidFill>
                <a:schemeClr val="accent1"/>
              </a:solidFill>
              <a:latin typeface="Londrina Solid"/>
              <a:ea typeface="Londrina Solid"/>
              <a:cs typeface="Londrina Solid"/>
              <a:sym typeface="Londrina Solid"/>
            </a:endParaRPr>
          </a:p>
          <a:p>
            <a:pPr indent="0" lvl="0" marL="0" rtl="0" algn="ctr">
              <a:spcBef>
                <a:spcPts val="0"/>
              </a:spcBef>
              <a:spcAft>
                <a:spcPts val="0"/>
              </a:spcAft>
              <a:buSzPts val="990"/>
              <a:buNone/>
            </a:pPr>
            <a:r>
              <a:rPr lang="en" sz="3559">
                <a:solidFill>
                  <a:schemeClr val="accent1"/>
                </a:solidFill>
                <a:latin typeface="Londrina Solid"/>
                <a:ea typeface="Londrina Solid"/>
                <a:cs typeface="Londrina Solid"/>
                <a:sym typeface="Londrina Solid"/>
              </a:rPr>
              <a:t>Vosburgh</a:t>
            </a:r>
            <a:endParaRPr sz="3559">
              <a:solidFill>
                <a:schemeClr val="accent1"/>
              </a:solidFill>
              <a:latin typeface="Londrina Solid"/>
              <a:ea typeface="Londrina Solid"/>
              <a:cs typeface="Londrina Solid"/>
              <a:sym typeface="Londrina Solid"/>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66" name="Shape 17666"/>
        <p:cNvGrpSpPr/>
        <p:nvPr/>
      </p:nvGrpSpPr>
      <p:grpSpPr>
        <a:xfrm>
          <a:off x="0" y="0"/>
          <a:ext cx="0" cy="0"/>
          <a:chOff x="0" y="0"/>
          <a:chExt cx="0" cy="0"/>
        </a:xfrm>
      </p:grpSpPr>
      <p:sp>
        <p:nvSpPr>
          <p:cNvPr id="17667" name="Google Shape;17667;p106"/>
          <p:cNvSpPr txBox="1"/>
          <p:nvPr>
            <p:ph idx="4294967295" type="title"/>
          </p:nvPr>
        </p:nvSpPr>
        <p:spPr>
          <a:xfrm>
            <a:off x="878102" y="228350"/>
            <a:ext cx="7387800" cy="1549500"/>
          </a:xfrm>
          <a:prstGeom prst="rect">
            <a:avLst/>
          </a:prstGeom>
        </p:spPr>
        <p:txBody>
          <a:bodyPr anchorCtr="0" anchor="t" bIns="91425" lIns="91425" spcFirstLastPara="1" rIns="91425" wrap="square" tIns="91425">
            <a:normAutofit/>
          </a:bodyPr>
          <a:lstStyle/>
          <a:p>
            <a:pPr indent="0" lvl="0" marL="0" rtl="0" algn="ctr">
              <a:spcBef>
                <a:spcPts val="0"/>
              </a:spcBef>
              <a:spcAft>
                <a:spcPts val="0"/>
              </a:spcAft>
              <a:buNone/>
            </a:pPr>
            <a:r>
              <a:rPr b="1" lang="en" sz="7000">
                <a:solidFill>
                  <a:schemeClr val="accent1"/>
                </a:solidFill>
                <a:latin typeface="Love Ya Like A Sister"/>
                <a:ea typeface="Love Ya Like A Sister"/>
                <a:cs typeface="Love Ya Like A Sister"/>
                <a:sym typeface="Love Ya Like A Sister"/>
              </a:rPr>
              <a:t>EES Little Library</a:t>
            </a:r>
            <a:endParaRPr b="1" sz="7900">
              <a:solidFill>
                <a:schemeClr val="accent1"/>
              </a:solidFill>
              <a:latin typeface="Love Ya Like A Sister"/>
              <a:ea typeface="Love Ya Like A Sister"/>
              <a:cs typeface="Love Ya Like A Sister"/>
              <a:sym typeface="Love Ya Like A Sister"/>
            </a:endParaRPr>
          </a:p>
        </p:txBody>
      </p:sp>
      <p:sp>
        <p:nvSpPr>
          <p:cNvPr id="17668" name="Google Shape;17668;p106"/>
          <p:cNvSpPr txBox="1"/>
          <p:nvPr/>
        </p:nvSpPr>
        <p:spPr>
          <a:xfrm>
            <a:off x="678600" y="3250700"/>
            <a:ext cx="7889700" cy="1293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400">
                <a:solidFill>
                  <a:schemeClr val="accent1"/>
                </a:solidFill>
                <a:latin typeface="Patrick Hand"/>
                <a:ea typeface="Patrick Hand"/>
                <a:cs typeface="Patrick Hand"/>
                <a:sym typeface="Patrick Hand"/>
              </a:rPr>
              <a:t>Check out our FREE Little Library out front at EES! Anyone in the community can give or take books from our Little Library! We are so excited to promote reading in all ages!</a:t>
            </a:r>
            <a:endParaRPr sz="2400">
              <a:solidFill>
                <a:schemeClr val="accent1"/>
              </a:solidFill>
              <a:latin typeface="Patrick Hand"/>
              <a:ea typeface="Patrick Hand"/>
              <a:cs typeface="Patrick Hand"/>
              <a:sym typeface="Patrick Hand"/>
            </a:endParaRPr>
          </a:p>
        </p:txBody>
      </p:sp>
      <p:pic>
        <p:nvPicPr>
          <p:cNvPr id="17669" name="Google Shape;17669;p106"/>
          <p:cNvPicPr preferRelativeResize="0"/>
          <p:nvPr/>
        </p:nvPicPr>
        <p:blipFill>
          <a:blip r:embed="rId3">
            <a:alphaModFix/>
          </a:blip>
          <a:stretch>
            <a:fillRect/>
          </a:stretch>
        </p:blipFill>
        <p:spPr>
          <a:xfrm>
            <a:off x="3815424" y="1401800"/>
            <a:ext cx="1484200" cy="1953174"/>
          </a:xfrm>
          <a:prstGeom prst="rect">
            <a:avLst/>
          </a:prstGeom>
          <a:noFill/>
          <a:ln>
            <a:noFill/>
          </a:ln>
        </p:spPr>
      </p:pic>
      <p:pic>
        <p:nvPicPr>
          <p:cNvPr id="17670" name="Google Shape;17670;p106"/>
          <p:cNvPicPr preferRelativeResize="0"/>
          <p:nvPr/>
        </p:nvPicPr>
        <p:blipFill>
          <a:blip r:embed="rId4">
            <a:alphaModFix/>
          </a:blip>
          <a:stretch>
            <a:fillRect/>
          </a:stretch>
        </p:blipFill>
        <p:spPr>
          <a:xfrm>
            <a:off x="1418600" y="1419187"/>
            <a:ext cx="1832152" cy="1830865"/>
          </a:xfrm>
          <a:prstGeom prst="rect">
            <a:avLst/>
          </a:prstGeom>
          <a:noFill/>
          <a:ln>
            <a:noFill/>
          </a:ln>
        </p:spPr>
      </p:pic>
      <p:pic>
        <p:nvPicPr>
          <p:cNvPr id="17671" name="Google Shape;17671;p106"/>
          <p:cNvPicPr preferRelativeResize="0"/>
          <p:nvPr/>
        </p:nvPicPr>
        <p:blipFill>
          <a:blip r:embed="rId5">
            <a:alphaModFix/>
          </a:blip>
          <a:stretch>
            <a:fillRect/>
          </a:stretch>
        </p:blipFill>
        <p:spPr>
          <a:xfrm>
            <a:off x="5794550" y="1418537"/>
            <a:ext cx="1832152" cy="183215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99" name="Shape 17499"/>
        <p:cNvGrpSpPr/>
        <p:nvPr/>
      </p:nvGrpSpPr>
      <p:grpSpPr>
        <a:xfrm>
          <a:off x="0" y="0"/>
          <a:ext cx="0" cy="0"/>
          <a:chOff x="0" y="0"/>
          <a:chExt cx="0" cy="0"/>
        </a:xfrm>
      </p:grpSpPr>
      <p:pic>
        <p:nvPicPr>
          <p:cNvPr id="17500" name="Google Shape;17500;p89"/>
          <p:cNvPicPr preferRelativeResize="0"/>
          <p:nvPr/>
        </p:nvPicPr>
        <p:blipFill>
          <a:blip r:embed="rId3">
            <a:alphaModFix/>
          </a:blip>
          <a:stretch>
            <a:fillRect/>
          </a:stretch>
        </p:blipFill>
        <p:spPr>
          <a:xfrm>
            <a:off x="726500" y="42250"/>
            <a:ext cx="3973342" cy="5143500"/>
          </a:xfrm>
          <a:prstGeom prst="rect">
            <a:avLst/>
          </a:prstGeom>
          <a:noFill/>
          <a:ln>
            <a:noFill/>
          </a:ln>
        </p:spPr>
      </p:pic>
      <p:pic>
        <p:nvPicPr>
          <p:cNvPr id="17501" name="Google Shape;17501;p89"/>
          <p:cNvPicPr preferRelativeResize="0"/>
          <p:nvPr/>
        </p:nvPicPr>
        <p:blipFill>
          <a:blip r:embed="rId4">
            <a:alphaModFix/>
          </a:blip>
          <a:stretch>
            <a:fillRect/>
          </a:stretch>
        </p:blipFill>
        <p:spPr>
          <a:xfrm>
            <a:off x="4831142" y="1061738"/>
            <a:ext cx="4139358" cy="3104518"/>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17505" name="Shape 17505"/>
        <p:cNvGrpSpPr/>
        <p:nvPr/>
      </p:nvGrpSpPr>
      <p:grpSpPr>
        <a:xfrm>
          <a:off x="0" y="0"/>
          <a:ext cx="0" cy="0"/>
          <a:chOff x="0" y="0"/>
          <a:chExt cx="0" cy="0"/>
        </a:xfrm>
      </p:grpSpPr>
      <p:pic>
        <p:nvPicPr>
          <p:cNvPr descr="page1image975478000" id="17506" name="Google Shape;17506;p90"/>
          <p:cNvPicPr preferRelativeResize="0"/>
          <p:nvPr/>
        </p:nvPicPr>
        <p:blipFill>
          <a:blip r:embed="rId3">
            <a:alphaModFix/>
          </a:blip>
          <a:stretch>
            <a:fillRect/>
          </a:stretch>
        </p:blipFill>
        <p:spPr>
          <a:xfrm>
            <a:off x="364150" y="857075"/>
            <a:ext cx="8420776" cy="3480050"/>
          </a:xfrm>
          <a:prstGeom prst="rect">
            <a:avLst/>
          </a:prstGeom>
          <a:noFill/>
          <a:ln>
            <a:noFill/>
          </a:ln>
        </p:spPr>
      </p:pic>
      <p:sp>
        <p:nvSpPr>
          <p:cNvPr id="17507" name="Google Shape;17507;p90"/>
          <p:cNvSpPr/>
          <p:nvPr/>
        </p:nvSpPr>
        <p:spPr>
          <a:xfrm>
            <a:off x="438863" y="576735"/>
            <a:ext cx="8191683" cy="280341"/>
          </a:xfrm>
          <a:prstGeom prst="rect">
            <a:avLst/>
          </a:prstGeom>
        </p:spPr>
        <p:txBody>
          <a:bodyPr>
            <a:prstTxWarp prst="textPlain"/>
          </a:bodyPr>
          <a:lstStyle/>
          <a:p>
            <a:pPr lvl="0" algn="ctr"/>
            <a:r>
              <a:rPr b="0" i="0">
                <a:ln cap="flat" cmpd="sng" w="9525">
                  <a:solidFill>
                    <a:schemeClr val="dk2"/>
                  </a:solidFill>
                  <a:prstDash val="solid"/>
                  <a:round/>
                  <a:headEnd len="sm" w="sm" type="none"/>
                  <a:tailEnd len="sm" w="sm" type="none"/>
                </a:ln>
                <a:solidFill>
                  <a:schemeClr val="lt2"/>
                </a:solidFill>
                <a:latin typeface="Arial"/>
              </a:rPr>
              <a:t>Attendance , Tardies and Early Check Outs Make a Difference</a:t>
            </a:r>
          </a:p>
        </p:txBody>
      </p:sp>
      <p:pic>
        <p:nvPicPr>
          <p:cNvPr id="17508" name="Google Shape;17508;p90"/>
          <p:cNvPicPr preferRelativeResize="0"/>
          <p:nvPr/>
        </p:nvPicPr>
        <p:blipFill>
          <a:blip r:embed="rId4">
            <a:alphaModFix/>
          </a:blip>
          <a:stretch>
            <a:fillRect/>
          </a:stretch>
        </p:blipFill>
        <p:spPr>
          <a:xfrm>
            <a:off x="7739275" y="3516250"/>
            <a:ext cx="1045649" cy="933126"/>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00"/>
        </a:solidFill>
      </p:bgPr>
    </p:bg>
    <p:spTree>
      <p:nvGrpSpPr>
        <p:cNvPr id="17512" name="Shape 17512"/>
        <p:cNvGrpSpPr/>
        <p:nvPr/>
      </p:nvGrpSpPr>
      <p:grpSpPr>
        <a:xfrm>
          <a:off x="0" y="0"/>
          <a:ext cx="0" cy="0"/>
          <a:chOff x="0" y="0"/>
          <a:chExt cx="0" cy="0"/>
        </a:xfrm>
      </p:grpSpPr>
      <p:pic>
        <p:nvPicPr>
          <p:cNvPr id="17513" name="Google Shape;17513;p91"/>
          <p:cNvPicPr preferRelativeResize="0"/>
          <p:nvPr/>
        </p:nvPicPr>
        <p:blipFill>
          <a:blip r:embed="rId3">
            <a:alphaModFix/>
          </a:blip>
          <a:stretch>
            <a:fillRect/>
          </a:stretch>
        </p:blipFill>
        <p:spPr>
          <a:xfrm>
            <a:off x="296750" y="1022075"/>
            <a:ext cx="3297123" cy="2472850"/>
          </a:xfrm>
          <a:prstGeom prst="rect">
            <a:avLst/>
          </a:prstGeom>
          <a:noFill/>
          <a:ln>
            <a:noFill/>
          </a:ln>
        </p:spPr>
      </p:pic>
      <p:sp>
        <p:nvSpPr>
          <p:cNvPr id="17514" name="Google Shape;17514;p91"/>
          <p:cNvSpPr/>
          <p:nvPr/>
        </p:nvSpPr>
        <p:spPr>
          <a:xfrm>
            <a:off x="388325" y="104576"/>
            <a:ext cx="8191229" cy="735673"/>
          </a:xfrm>
          <a:prstGeom prst="rect">
            <a:avLst/>
          </a:prstGeom>
        </p:spPr>
        <p:txBody>
          <a:bodyPr>
            <a:prstTxWarp prst="textPlain"/>
          </a:bodyPr>
          <a:lstStyle/>
          <a:p>
            <a:pPr lvl="0" algn="ctr"/>
            <a:r>
              <a:rPr b="0" i="0">
                <a:ln cap="flat" cmpd="sng" w="9525">
                  <a:solidFill>
                    <a:schemeClr val="dk2"/>
                  </a:solidFill>
                  <a:prstDash val="solid"/>
                  <a:round/>
                  <a:headEnd len="sm" w="sm" type="none"/>
                  <a:tailEnd len="sm" w="sm" type="none"/>
                </a:ln>
                <a:solidFill>
                  <a:schemeClr val="lt2"/>
                </a:solidFill>
                <a:latin typeface="Arial"/>
              </a:rPr>
              <a:t>Car Pool In the Morning</a:t>
            </a:r>
          </a:p>
        </p:txBody>
      </p:sp>
      <p:pic>
        <p:nvPicPr>
          <p:cNvPr id="17515" name="Google Shape;17515;p91"/>
          <p:cNvPicPr preferRelativeResize="0"/>
          <p:nvPr/>
        </p:nvPicPr>
        <p:blipFill>
          <a:blip r:embed="rId4">
            <a:alphaModFix/>
          </a:blip>
          <a:stretch>
            <a:fillRect/>
          </a:stretch>
        </p:blipFill>
        <p:spPr>
          <a:xfrm>
            <a:off x="4772025" y="840250"/>
            <a:ext cx="3732024" cy="2549750"/>
          </a:xfrm>
          <a:prstGeom prst="rect">
            <a:avLst/>
          </a:prstGeom>
          <a:noFill/>
          <a:ln>
            <a:noFill/>
          </a:ln>
        </p:spPr>
      </p:pic>
      <p:pic>
        <p:nvPicPr>
          <p:cNvPr id="17516" name="Google Shape;17516;p91"/>
          <p:cNvPicPr preferRelativeResize="0"/>
          <p:nvPr/>
        </p:nvPicPr>
        <p:blipFill>
          <a:blip r:embed="rId5">
            <a:alphaModFix/>
          </a:blip>
          <a:stretch>
            <a:fillRect/>
          </a:stretch>
        </p:blipFill>
        <p:spPr>
          <a:xfrm>
            <a:off x="296750" y="2999325"/>
            <a:ext cx="2445373" cy="1946327"/>
          </a:xfrm>
          <a:prstGeom prst="rect">
            <a:avLst/>
          </a:prstGeom>
          <a:noFill/>
          <a:ln>
            <a:noFill/>
          </a:ln>
        </p:spPr>
      </p:pic>
      <p:pic>
        <p:nvPicPr>
          <p:cNvPr id="17517" name="Google Shape;17517;p91"/>
          <p:cNvPicPr preferRelativeResize="0"/>
          <p:nvPr/>
        </p:nvPicPr>
        <p:blipFill>
          <a:blip r:embed="rId6">
            <a:alphaModFix/>
          </a:blip>
          <a:stretch>
            <a:fillRect/>
          </a:stretch>
        </p:blipFill>
        <p:spPr>
          <a:xfrm>
            <a:off x="4572009" y="2571750"/>
            <a:ext cx="2105615" cy="1946327"/>
          </a:xfrm>
          <a:prstGeom prst="rect">
            <a:avLst/>
          </a:prstGeom>
          <a:noFill/>
          <a:ln>
            <a:noFill/>
          </a:ln>
        </p:spPr>
      </p:pic>
      <p:cxnSp>
        <p:nvCxnSpPr>
          <p:cNvPr id="17518" name="Google Shape;17518;p91"/>
          <p:cNvCxnSpPr/>
          <p:nvPr/>
        </p:nvCxnSpPr>
        <p:spPr>
          <a:xfrm flipH="1" rot="10800000">
            <a:off x="6451350" y="3505900"/>
            <a:ext cx="1329900" cy="604500"/>
          </a:xfrm>
          <a:prstGeom prst="straightConnector1">
            <a:avLst/>
          </a:prstGeom>
          <a:noFill/>
          <a:ln cap="flat" cmpd="sng" w="9525">
            <a:solidFill>
              <a:schemeClr val="dk2"/>
            </a:solidFill>
            <a:prstDash val="solid"/>
            <a:round/>
            <a:headEnd len="med" w="med" type="none"/>
            <a:tailEnd len="med" w="med" type="none"/>
          </a:ln>
        </p:spPr>
      </p:cxnSp>
      <p:pic>
        <p:nvPicPr>
          <p:cNvPr id="17519" name="Google Shape;17519;p91"/>
          <p:cNvPicPr preferRelativeResize="0"/>
          <p:nvPr/>
        </p:nvPicPr>
        <p:blipFill>
          <a:blip r:embed="rId7">
            <a:alphaModFix/>
          </a:blip>
          <a:stretch>
            <a:fillRect/>
          </a:stretch>
        </p:blipFill>
        <p:spPr>
          <a:xfrm>
            <a:off x="2991575" y="3676747"/>
            <a:ext cx="810708" cy="1268324"/>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00"/>
        </a:solidFill>
      </p:bgPr>
    </p:bg>
    <p:spTree>
      <p:nvGrpSpPr>
        <p:cNvPr id="17523" name="Shape 17523"/>
        <p:cNvGrpSpPr/>
        <p:nvPr/>
      </p:nvGrpSpPr>
      <p:grpSpPr>
        <a:xfrm>
          <a:off x="0" y="0"/>
          <a:ext cx="0" cy="0"/>
          <a:chOff x="0" y="0"/>
          <a:chExt cx="0" cy="0"/>
        </a:xfrm>
      </p:grpSpPr>
      <p:sp>
        <p:nvSpPr>
          <p:cNvPr id="17524" name="Google Shape;17524;p92"/>
          <p:cNvSpPr/>
          <p:nvPr/>
        </p:nvSpPr>
        <p:spPr>
          <a:xfrm>
            <a:off x="476250" y="252776"/>
            <a:ext cx="8191229" cy="659426"/>
          </a:xfrm>
          <a:prstGeom prst="rect">
            <a:avLst/>
          </a:prstGeom>
        </p:spPr>
        <p:txBody>
          <a:bodyPr>
            <a:prstTxWarp prst="textPlain"/>
          </a:bodyPr>
          <a:lstStyle/>
          <a:p>
            <a:pPr lvl="0" algn="ctr"/>
            <a:r>
              <a:rPr b="0" i="0">
                <a:ln cap="flat" cmpd="sng" w="9525">
                  <a:solidFill>
                    <a:schemeClr val="dk2"/>
                  </a:solidFill>
                  <a:prstDash val="solid"/>
                  <a:round/>
                  <a:headEnd len="sm" w="sm" type="none"/>
                  <a:tailEnd len="sm" w="sm" type="none"/>
                </a:ln>
                <a:solidFill>
                  <a:schemeClr val="lt2"/>
                </a:solidFill>
                <a:latin typeface="Arial"/>
              </a:rPr>
              <a:t>Car Pool In the Morning</a:t>
            </a:r>
          </a:p>
        </p:txBody>
      </p:sp>
      <p:pic>
        <p:nvPicPr>
          <p:cNvPr id="17525" name="Google Shape;17525;p92"/>
          <p:cNvPicPr preferRelativeResize="0"/>
          <p:nvPr/>
        </p:nvPicPr>
        <p:blipFill>
          <a:blip r:embed="rId3">
            <a:alphaModFix/>
          </a:blip>
          <a:stretch>
            <a:fillRect/>
          </a:stretch>
        </p:blipFill>
        <p:spPr>
          <a:xfrm>
            <a:off x="372200" y="1108575"/>
            <a:ext cx="2317325" cy="3089774"/>
          </a:xfrm>
          <a:prstGeom prst="rect">
            <a:avLst/>
          </a:prstGeom>
          <a:noFill/>
          <a:ln>
            <a:noFill/>
          </a:ln>
        </p:spPr>
      </p:pic>
      <p:pic>
        <p:nvPicPr>
          <p:cNvPr id="17526" name="Google Shape;17526;p92"/>
          <p:cNvPicPr preferRelativeResize="0"/>
          <p:nvPr/>
        </p:nvPicPr>
        <p:blipFill>
          <a:blip r:embed="rId4">
            <a:alphaModFix/>
          </a:blip>
          <a:stretch>
            <a:fillRect/>
          </a:stretch>
        </p:blipFill>
        <p:spPr>
          <a:xfrm>
            <a:off x="5659325" y="976675"/>
            <a:ext cx="2820125" cy="3760174"/>
          </a:xfrm>
          <a:prstGeom prst="rect">
            <a:avLst/>
          </a:prstGeom>
          <a:noFill/>
          <a:ln>
            <a:noFill/>
          </a:ln>
        </p:spPr>
      </p:pic>
      <p:sp>
        <p:nvSpPr>
          <p:cNvPr id="17527" name="Google Shape;17527;p92"/>
          <p:cNvSpPr/>
          <p:nvPr/>
        </p:nvSpPr>
        <p:spPr>
          <a:xfrm>
            <a:off x="5132500" y="2406899"/>
            <a:ext cx="1055100" cy="263700"/>
          </a:xfrm>
          <a:prstGeom prst="right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528" name="Google Shape;17528;p92"/>
          <p:cNvPicPr preferRelativeResize="0"/>
          <p:nvPr/>
        </p:nvPicPr>
        <p:blipFill>
          <a:blip r:embed="rId5">
            <a:alphaModFix/>
          </a:blip>
          <a:stretch>
            <a:fillRect/>
          </a:stretch>
        </p:blipFill>
        <p:spPr>
          <a:xfrm>
            <a:off x="692575" y="1062989"/>
            <a:ext cx="2599775" cy="2599775"/>
          </a:xfrm>
          <a:prstGeom prst="rect">
            <a:avLst/>
          </a:prstGeom>
          <a:noFill/>
          <a:ln>
            <a:noFill/>
          </a:ln>
        </p:spPr>
      </p:pic>
      <p:sp>
        <p:nvSpPr>
          <p:cNvPr id="17529" name="Google Shape;17529;p92"/>
          <p:cNvSpPr txBox="1"/>
          <p:nvPr/>
        </p:nvSpPr>
        <p:spPr>
          <a:xfrm>
            <a:off x="3681775" y="1063000"/>
            <a:ext cx="1747200" cy="3417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oboto"/>
                <a:ea typeface="Roboto"/>
                <a:cs typeface="Roboto"/>
                <a:sym typeface="Roboto"/>
              </a:rPr>
              <a:t>This is the lane you use in the </a:t>
            </a:r>
            <a:r>
              <a:rPr b="1" lang="en">
                <a:latin typeface="Roboto"/>
                <a:ea typeface="Roboto"/>
                <a:cs typeface="Roboto"/>
                <a:sym typeface="Roboto"/>
              </a:rPr>
              <a:t>morning</a:t>
            </a:r>
            <a:r>
              <a:rPr lang="en">
                <a:latin typeface="Roboto"/>
                <a:ea typeface="Roboto"/>
                <a:cs typeface="Roboto"/>
                <a:sym typeface="Roboto"/>
              </a:rPr>
              <a:t> </a:t>
            </a:r>
            <a:r>
              <a:rPr b="1" lang="en">
                <a:latin typeface="Roboto"/>
                <a:ea typeface="Roboto"/>
                <a:cs typeface="Roboto"/>
                <a:sym typeface="Roboto"/>
              </a:rPr>
              <a:t>only for all students</a:t>
            </a:r>
            <a:r>
              <a:rPr lang="en">
                <a:latin typeface="Roboto"/>
                <a:ea typeface="Roboto"/>
                <a:cs typeface="Roboto"/>
                <a:sym typeface="Roboto"/>
              </a:rPr>
              <a:t>.  This is a safety point, as staff will be in the drive to get </a:t>
            </a:r>
            <a:r>
              <a:rPr lang="en">
                <a:latin typeface="Roboto"/>
                <a:ea typeface="Roboto"/>
                <a:cs typeface="Roboto"/>
                <a:sym typeface="Roboto"/>
              </a:rPr>
              <a:t>scholars</a:t>
            </a:r>
            <a:r>
              <a:rPr lang="en">
                <a:latin typeface="Roboto"/>
                <a:ea typeface="Roboto"/>
                <a:cs typeface="Roboto"/>
                <a:sym typeface="Roboto"/>
              </a:rPr>
              <a:t> out of the car.  Scholars </a:t>
            </a:r>
            <a:r>
              <a:rPr lang="en">
                <a:latin typeface="Roboto"/>
                <a:ea typeface="Roboto"/>
                <a:cs typeface="Roboto"/>
                <a:sym typeface="Roboto"/>
              </a:rPr>
              <a:t>always exit on the right hand side. Please have them unbuckle, all things ready to exit your car.   </a:t>
            </a:r>
            <a:endParaRPr>
              <a:latin typeface="Roboto"/>
              <a:ea typeface="Roboto"/>
              <a:cs typeface="Roboto"/>
              <a:sym typeface="Roboto"/>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00"/>
        </a:solidFill>
      </p:bgPr>
    </p:bg>
    <p:spTree>
      <p:nvGrpSpPr>
        <p:cNvPr id="17533" name="Shape 17533"/>
        <p:cNvGrpSpPr/>
        <p:nvPr/>
      </p:nvGrpSpPr>
      <p:grpSpPr>
        <a:xfrm>
          <a:off x="0" y="0"/>
          <a:ext cx="0" cy="0"/>
          <a:chOff x="0" y="0"/>
          <a:chExt cx="0" cy="0"/>
        </a:xfrm>
      </p:grpSpPr>
      <p:pic>
        <p:nvPicPr>
          <p:cNvPr id="17534" name="Google Shape;17534;p93"/>
          <p:cNvPicPr preferRelativeResize="0"/>
          <p:nvPr/>
        </p:nvPicPr>
        <p:blipFill>
          <a:blip r:embed="rId3">
            <a:alphaModFix/>
          </a:blip>
          <a:stretch>
            <a:fillRect/>
          </a:stretch>
        </p:blipFill>
        <p:spPr>
          <a:xfrm>
            <a:off x="439600" y="1230925"/>
            <a:ext cx="2648700" cy="3760174"/>
          </a:xfrm>
          <a:prstGeom prst="rect">
            <a:avLst/>
          </a:prstGeom>
          <a:noFill/>
          <a:ln>
            <a:noFill/>
          </a:ln>
        </p:spPr>
      </p:pic>
      <p:pic>
        <p:nvPicPr>
          <p:cNvPr id="17535" name="Google Shape;17535;p93"/>
          <p:cNvPicPr preferRelativeResize="0"/>
          <p:nvPr/>
        </p:nvPicPr>
        <p:blipFill>
          <a:blip r:embed="rId4">
            <a:alphaModFix/>
          </a:blip>
          <a:stretch>
            <a:fillRect/>
          </a:stretch>
        </p:blipFill>
        <p:spPr>
          <a:xfrm>
            <a:off x="3519100" y="1230925"/>
            <a:ext cx="2968500" cy="3760174"/>
          </a:xfrm>
          <a:prstGeom prst="rect">
            <a:avLst/>
          </a:prstGeom>
          <a:noFill/>
          <a:ln>
            <a:noFill/>
          </a:ln>
        </p:spPr>
      </p:pic>
      <p:sp>
        <p:nvSpPr>
          <p:cNvPr id="17536" name="Google Shape;17536;p93"/>
          <p:cNvSpPr txBox="1"/>
          <p:nvPr/>
        </p:nvSpPr>
        <p:spPr>
          <a:xfrm>
            <a:off x="1186950" y="3286125"/>
            <a:ext cx="19014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FFF00"/>
                </a:solidFill>
                <a:latin typeface="Roboto"/>
                <a:ea typeface="Roboto"/>
                <a:cs typeface="Roboto"/>
                <a:sym typeface="Roboto"/>
              </a:rPr>
              <a:t>First</a:t>
            </a:r>
            <a:r>
              <a:rPr lang="en">
                <a:solidFill>
                  <a:srgbClr val="FFFF00"/>
                </a:solidFill>
                <a:latin typeface="Roboto"/>
                <a:ea typeface="Roboto"/>
                <a:cs typeface="Roboto"/>
                <a:sym typeface="Roboto"/>
              </a:rPr>
              <a:t> grade only use lane A.  This is the left lane </a:t>
            </a:r>
            <a:r>
              <a:rPr lang="en">
                <a:solidFill>
                  <a:srgbClr val="FFFF00"/>
                </a:solidFill>
                <a:latin typeface="Roboto"/>
                <a:ea typeface="Roboto"/>
                <a:cs typeface="Roboto"/>
                <a:sym typeface="Roboto"/>
              </a:rPr>
              <a:t>only</a:t>
            </a:r>
            <a:r>
              <a:rPr lang="en">
                <a:solidFill>
                  <a:srgbClr val="FFFF00"/>
                </a:solidFill>
                <a:latin typeface="Roboto"/>
                <a:ea typeface="Roboto"/>
                <a:cs typeface="Roboto"/>
                <a:sym typeface="Roboto"/>
              </a:rPr>
              <a:t> in the PM . </a:t>
            </a:r>
            <a:endParaRPr>
              <a:solidFill>
                <a:srgbClr val="FFFF00"/>
              </a:solidFill>
              <a:latin typeface="Roboto"/>
              <a:ea typeface="Roboto"/>
              <a:cs typeface="Roboto"/>
              <a:sym typeface="Roboto"/>
            </a:endParaRPr>
          </a:p>
        </p:txBody>
      </p:sp>
      <p:sp>
        <p:nvSpPr>
          <p:cNvPr id="17537" name="Google Shape;17537;p93"/>
          <p:cNvSpPr txBox="1"/>
          <p:nvPr/>
        </p:nvSpPr>
        <p:spPr>
          <a:xfrm>
            <a:off x="4670925" y="3393825"/>
            <a:ext cx="15936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FFF00"/>
                </a:solidFill>
                <a:latin typeface="Roboto"/>
                <a:ea typeface="Roboto"/>
                <a:cs typeface="Roboto"/>
                <a:sym typeface="Roboto"/>
              </a:rPr>
              <a:t>Kindergarten and preK will use </a:t>
            </a:r>
            <a:r>
              <a:rPr lang="en">
                <a:solidFill>
                  <a:srgbClr val="FFFF00"/>
                </a:solidFill>
                <a:latin typeface="Roboto"/>
                <a:ea typeface="Roboto"/>
                <a:cs typeface="Roboto"/>
                <a:sym typeface="Roboto"/>
              </a:rPr>
              <a:t>lane</a:t>
            </a:r>
            <a:r>
              <a:rPr lang="en">
                <a:solidFill>
                  <a:srgbClr val="FFFF00"/>
                </a:solidFill>
                <a:latin typeface="Roboto"/>
                <a:ea typeface="Roboto"/>
                <a:cs typeface="Roboto"/>
                <a:sym typeface="Roboto"/>
              </a:rPr>
              <a:t> B only in the PM.</a:t>
            </a:r>
            <a:endParaRPr>
              <a:solidFill>
                <a:srgbClr val="FFFF00"/>
              </a:solidFill>
              <a:latin typeface="Roboto"/>
              <a:ea typeface="Roboto"/>
              <a:cs typeface="Roboto"/>
              <a:sym typeface="Roboto"/>
            </a:endParaRPr>
          </a:p>
        </p:txBody>
      </p:sp>
      <p:sp>
        <p:nvSpPr>
          <p:cNvPr id="17538" name="Google Shape;17538;p93"/>
          <p:cNvSpPr/>
          <p:nvPr/>
        </p:nvSpPr>
        <p:spPr>
          <a:xfrm>
            <a:off x="476250" y="164829"/>
            <a:ext cx="8191528" cy="956201"/>
          </a:xfrm>
          <a:prstGeom prst="rect">
            <a:avLst/>
          </a:prstGeom>
        </p:spPr>
        <p:txBody>
          <a:bodyPr>
            <a:prstTxWarp prst="textPlain"/>
          </a:bodyPr>
          <a:lstStyle/>
          <a:p>
            <a:pPr lvl="0" algn="ctr"/>
            <a:r>
              <a:rPr b="0" i="0">
                <a:ln cap="flat" cmpd="sng" w="9525">
                  <a:solidFill>
                    <a:schemeClr val="dk2"/>
                  </a:solidFill>
                  <a:prstDash val="solid"/>
                  <a:round/>
                  <a:headEnd len="sm" w="sm" type="none"/>
                  <a:tailEnd len="sm" w="sm" type="none"/>
                </a:ln>
                <a:solidFill>
                  <a:schemeClr val="lt2"/>
                </a:solidFill>
                <a:latin typeface="Arial"/>
              </a:rPr>
              <a:t>Afternoon Pick up</a:t>
            </a:r>
          </a:p>
        </p:txBody>
      </p:sp>
      <p:pic>
        <p:nvPicPr>
          <p:cNvPr id="17539" name="Google Shape;17539;p93"/>
          <p:cNvPicPr preferRelativeResize="0"/>
          <p:nvPr/>
        </p:nvPicPr>
        <p:blipFill>
          <a:blip r:embed="rId5">
            <a:alphaModFix/>
          </a:blip>
          <a:stretch>
            <a:fillRect/>
          </a:stretch>
        </p:blipFill>
        <p:spPr>
          <a:xfrm>
            <a:off x="6640000" y="1066075"/>
            <a:ext cx="2154726" cy="1945302"/>
          </a:xfrm>
          <a:prstGeom prst="rect">
            <a:avLst/>
          </a:prstGeom>
          <a:noFill/>
          <a:ln>
            <a:noFill/>
          </a:ln>
        </p:spPr>
      </p:pic>
      <p:sp>
        <p:nvSpPr>
          <p:cNvPr id="17540" name="Google Shape;17540;p93"/>
          <p:cNvSpPr txBox="1"/>
          <p:nvPr/>
        </p:nvSpPr>
        <p:spPr>
          <a:xfrm rot="425">
            <a:off x="6715125" y="2976876"/>
            <a:ext cx="2428800" cy="2124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FF0000"/>
                </a:solidFill>
                <a:latin typeface="Roboto"/>
                <a:ea typeface="Roboto"/>
                <a:cs typeface="Roboto"/>
                <a:sym typeface="Roboto"/>
              </a:rPr>
              <a:t>Pre-K pick up this year will be at 2:30 in the bus parking lot.  Students will be there by 2:25, ones not picked up will go to car pool.  If they have a sibling at EES then they and the sibling will be on th pre-K side. </a:t>
            </a:r>
            <a:endParaRPr>
              <a:solidFill>
                <a:srgbClr val="FF0000"/>
              </a:solidFill>
              <a:latin typeface="Roboto"/>
              <a:ea typeface="Roboto"/>
              <a:cs typeface="Roboto"/>
              <a:sym typeface="Roboto"/>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17544" name="Shape 17544"/>
        <p:cNvGrpSpPr/>
        <p:nvPr/>
      </p:nvGrpSpPr>
      <p:grpSpPr>
        <a:xfrm>
          <a:off x="0" y="0"/>
          <a:ext cx="0" cy="0"/>
          <a:chOff x="0" y="0"/>
          <a:chExt cx="0" cy="0"/>
        </a:xfrm>
      </p:grpSpPr>
      <p:sp>
        <p:nvSpPr>
          <p:cNvPr id="17545" name="Google Shape;17545;p94"/>
          <p:cNvSpPr txBox="1"/>
          <p:nvPr/>
        </p:nvSpPr>
        <p:spPr>
          <a:xfrm>
            <a:off x="373675" y="494575"/>
            <a:ext cx="37038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a:latin typeface="Roboto"/>
                <a:ea typeface="Roboto"/>
                <a:cs typeface="Roboto"/>
                <a:sym typeface="Roboto"/>
              </a:rPr>
              <a:t>Title One Annual Public Hearing</a:t>
            </a:r>
            <a:endParaRPr b="1" sz="1900">
              <a:latin typeface="Roboto"/>
              <a:ea typeface="Roboto"/>
              <a:cs typeface="Roboto"/>
              <a:sym typeface="Roboto"/>
            </a:endParaRPr>
          </a:p>
        </p:txBody>
      </p:sp>
      <p:sp>
        <p:nvSpPr>
          <p:cNvPr id="17546" name="Google Shape;17546;p94"/>
          <p:cNvSpPr txBox="1"/>
          <p:nvPr/>
        </p:nvSpPr>
        <p:spPr>
          <a:xfrm>
            <a:off x="923200" y="894775"/>
            <a:ext cx="6330600" cy="36327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Font typeface="Roboto"/>
              <a:buChar char="●"/>
            </a:pPr>
            <a:r>
              <a:rPr lang="en">
                <a:latin typeface="Roboto"/>
                <a:ea typeface="Roboto"/>
                <a:cs typeface="Roboto"/>
                <a:sym typeface="Roboto"/>
              </a:rPr>
              <a:t>Input from parents is </a:t>
            </a:r>
            <a:r>
              <a:rPr lang="en">
                <a:latin typeface="Roboto"/>
                <a:ea typeface="Roboto"/>
                <a:cs typeface="Roboto"/>
                <a:sym typeface="Roboto"/>
              </a:rPr>
              <a:t>important</a:t>
            </a:r>
            <a:r>
              <a:rPr lang="en">
                <a:latin typeface="Roboto"/>
                <a:ea typeface="Roboto"/>
                <a:cs typeface="Roboto"/>
                <a:sym typeface="Roboto"/>
              </a:rPr>
              <a:t>, and all stakeholders are invited to School </a:t>
            </a:r>
            <a:r>
              <a:rPr lang="en">
                <a:latin typeface="Roboto"/>
                <a:ea typeface="Roboto"/>
                <a:cs typeface="Roboto"/>
                <a:sym typeface="Roboto"/>
              </a:rPr>
              <a:t>Improvement</a:t>
            </a:r>
            <a:r>
              <a:rPr lang="en">
                <a:latin typeface="Roboto"/>
                <a:ea typeface="Roboto"/>
                <a:cs typeface="Roboto"/>
                <a:sym typeface="Roboto"/>
              </a:rPr>
              <a:t> Meetings  These dates can be found on our school’s website. </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The school </a:t>
            </a:r>
            <a:r>
              <a:rPr lang="en">
                <a:latin typeface="Roboto"/>
                <a:ea typeface="Roboto"/>
                <a:cs typeface="Roboto"/>
                <a:sym typeface="Roboto"/>
              </a:rPr>
              <a:t>improvement</a:t>
            </a:r>
            <a:r>
              <a:rPr lang="en">
                <a:latin typeface="Roboto"/>
                <a:ea typeface="Roboto"/>
                <a:cs typeface="Roboto"/>
                <a:sym typeface="Roboto"/>
              </a:rPr>
              <a:t> team consist of </a:t>
            </a:r>
            <a:r>
              <a:rPr lang="en">
                <a:latin typeface="Roboto"/>
                <a:ea typeface="Roboto"/>
                <a:cs typeface="Roboto"/>
                <a:sym typeface="Roboto"/>
              </a:rPr>
              <a:t>administration</a:t>
            </a:r>
            <a:r>
              <a:rPr lang="en">
                <a:latin typeface="Roboto"/>
                <a:ea typeface="Roboto"/>
                <a:cs typeface="Roboto"/>
                <a:sym typeface="Roboto"/>
              </a:rPr>
              <a:t>, staff and parents. </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Goal-This team prepares </a:t>
            </a:r>
            <a:r>
              <a:rPr lang="en">
                <a:latin typeface="Roboto"/>
                <a:ea typeface="Roboto"/>
                <a:cs typeface="Roboto"/>
                <a:sym typeface="Roboto"/>
              </a:rPr>
              <a:t>the</a:t>
            </a:r>
            <a:r>
              <a:rPr lang="en">
                <a:latin typeface="Roboto"/>
                <a:ea typeface="Roboto"/>
                <a:cs typeface="Roboto"/>
                <a:sym typeface="Roboto"/>
              </a:rPr>
              <a:t> school’s </a:t>
            </a:r>
            <a:r>
              <a:rPr lang="en">
                <a:latin typeface="Roboto"/>
                <a:ea typeface="Roboto"/>
                <a:cs typeface="Roboto"/>
                <a:sym typeface="Roboto"/>
              </a:rPr>
              <a:t>plan</a:t>
            </a:r>
            <a:r>
              <a:rPr lang="en">
                <a:latin typeface="Roboto"/>
                <a:ea typeface="Roboto"/>
                <a:cs typeface="Roboto"/>
                <a:sym typeface="Roboto"/>
              </a:rPr>
              <a:t> on </a:t>
            </a:r>
            <a:r>
              <a:rPr lang="en">
                <a:latin typeface="Roboto"/>
                <a:ea typeface="Roboto"/>
                <a:cs typeface="Roboto"/>
                <a:sym typeface="Roboto"/>
              </a:rPr>
              <a:t>academic</a:t>
            </a:r>
            <a:r>
              <a:rPr lang="en">
                <a:latin typeface="Roboto"/>
                <a:ea typeface="Roboto"/>
                <a:cs typeface="Roboto"/>
                <a:sym typeface="Roboto"/>
              </a:rPr>
              <a:t> needs, and how to use federal dollars for school improvement.</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These funds are federal dollars provided to our district/school in addition to local and state funds we receive. </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Title one was </a:t>
            </a:r>
            <a:r>
              <a:rPr lang="en">
                <a:latin typeface="Roboto"/>
                <a:ea typeface="Roboto"/>
                <a:cs typeface="Roboto"/>
                <a:sym typeface="Roboto"/>
              </a:rPr>
              <a:t>reauthorized</a:t>
            </a:r>
            <a:r>
              <a:rPr lang="en">
                <a:latin typeface="Roboto"/>
                <a:ea typeface="Roboto"/>
                <a:cs typeface="Roboto"/>
                <a:sym typeface="Roboto"/>
              </a:rPr>
              <a:t> in 2001, by </a:t>
            </a:r>
            <a:r>
              <a:rPr lang="en">
                <a:latin typeface="Roboto"/>
                <a:ea typeface="Roboto"/>
                <a:cs typeface="Roboto"/>
                <a:sym typeface="Roboto"/>
              </a:rPr>
              <a:t>George</a:t>
            </a:r>
            <a:r>
              <a:rPr lang="en">
                <a:latin typeface="Roboto"/>
                <a:ea typeface="Roboto"/>
                <a:cs typeface="Roboto"/>
                <a:sym typeface="Roboto"/>
              </a:rPr>
              <a:t> Bush NCLB Act, then </a:t>
            </a:r>
            <a:r>
              <a:rPr lang="en">
                <a:latin typeface="Roboto"/>
                <a:ea typeface="Roboto"/>
                <a:cs typeface="Roboto"/>
                <a:sym typeface="Roboto"/>
              </a:rPr>
              <a:t>again</a:t>
            </a:r>
            <a:r>
              <a:rPr lang="en">
                <a:latin typeface="Roboto"/>
                <a:ea typeface="Roboto"/>
                <a:cs typeface="Roboto"/>
                <a:sym typeface="Roboto"/>
              </a:rPr>
              <a:t> reauthorized by Barack Obama as the Every Student </a:t>
            </a:r>
            <a:r>
              <a:rPr lang="en">
                <a:latin typeface="Roboto"/>
                <a:ea typeface="Roboto"/>
                <a:cs typeface="Roboto"/>
                <a:sym typeface="Roboto"/>
              </a:rPr>
              <a:t>Succeeds</a:t>
            </a:r>
            <a:r>
              <a:rPr lang="en">
                <a:latin typeface="Roboto"/>
                <a:ea typeface="Roboto"/>
                <a:cs typeface="Roboto"/>
                <a:sym typeface="Roboto"/>
              </a:rPr>
              <a:t> Act. </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Our district uses the community </a:t>
            </a:r>
            <a:r>
              <a:rPr lang="en">
                <a:latin typeface="Roboto"/>
                <a:ea typeface="Roboto"/>
                <a:cs typeface="Roboto"/>
                <a:sym typeface="Roboto"/>
              </a:rPr>
              <a:t>Eligibility</a:t>
            </a:r>
            <a:r>
              <a:rPr lang="en">
                <a:latin typeface="Roboto"/>
                <a:ea typeface="Roboto"/>
                <a:cs typeface="Roboto"/>
                <a:sym typeface="Roboto"/>
              </a:rPr>
              <a:t> Program to determine title one needs, and this also allows alls </a:t>
            </a:r>
            <a:r>
              <a:rPr lang="en">
                <a:latin typeface="Roboto"/>
                <a:ea typeface="Roboto"/>
                <a:cs typeface="Roboto"/>
                <a:sym typeface="Roboto"/>
              </a:rPr>
              <a:t>student</a:t>
            </a:r>
            <a:r>
              <a:rPr lang="en">
                <a:latin typeface="Roboto"/>
                <a:ea typeface="Roboto"/>
                <a:cs typeface="Roboto"/>
                <a:sym typeface="Roboto"/>
              </a:rPr>
              <a:t> in our </a:t>
            </a:r>
            <a:r>
              <a:rPr lang="en">
                <a:latin typeface="Roboto"/>
                <a:ea typeface="Roboto"/>
                <a:cs typeface="Roboto"/>
                <a:sym typeface="Roboto"/>
              </a:rPr>
              <a:t>district</a:t>
            </a:r>
            <a:r>
              <a:rPr lang="en">
                <a:latin typeface="Roboto"/>
                <a:ea typeface="Roboto"/>
                <a:cs typeface="Roboto"/>
                <a:sym typeface="Roboto"/>
              </a:rPr>
              <a:t> to free breakfast and lunch. </a:t>
            </a:r>
            <a:endParaRPr>
              <a:latin typeface="Roboto"/>
              <a:ea typeface="Roboto"/>
              <a:cs typeface="Roboto"/>
              <a:sym typeface="Roboto"/>
            </a:endParaRPr>
          </a:p>
          <a:p>
            <a:pPr indent="-317500" lvl="0" marL="457200" rtl="0" algn="l">
              <a:spcBef>
                <a:spcPts val="0"/>
              </a:spcBef>
              <a:spcAft>
                <a:spcPts val="0"/>
              </a:spcAft>
              <a:buSzPts val="1400"/>
              <a:buFont typeface="Roboto"/>
              <a:buChar char="●"/>
            </a:pPr>
            <a:r>
              <a:rPr lang="en">
                <a:latin typeface="Roboto"/>
                <a:ea typeface="Roboto"/>
                <a:cs typeface="Roboto"/>
                <a:sym typeface="Roboto"/>
              </a:rPr>
              <a:t>22-23 the funds </a:t>
            </a:r>
            <a:r>
              <a:rPr lang="en">
                <a:latin typeface="Roboto"/>
                <a:ea typeface="Roboto"/>
                <a:cs typeface="Roboto"/>
                <a:sym typeface="Roboto"/>
              </a:rPr>
              <a:t>available</a:t>
            </a:r>
            <a:r>
              <a:rPr lang="en">
                <a:latin typeface="Roboto"/>
                <a:ea typeface="Roboto"/>
                <a:cs typeface="Roboto"/>
                <a:sym typeface="Roboto"/>
              </a:rPr>
              <a:t> , parent </a:t>
            </a:r>
            <a:r>
              <a:rPr lang="en">
                <a:latin typeface="Roboto"/>
                <a:ea typeface="Roboto"/>
                <a:cs typeface="Roboto"/>
                <a:sym typeface="Roboto"/>
              </a:rPr>
              <a:t>involvement</a:t>
            </a:r>
            <a:r>
              <a:rPr lang="en">
                <a:latin typeface="Roboto"/>
                <a:ea typeface="Roboto"/>
                <a:cs typeface="Roboto"/>
                <a:sym typeface="Roboto"/>
              </a:rPr>
              <a:t> </a:t>
            </a:r>
            <a:endParaRPr>
              <a:latin typeface="Roboto"/>
              <a:ea typeface="Roboto"/>
              <a:cs typeface="Roboto"/>
              <a:sym typeface="Roboto"/>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A7D6"/>
        </a:solidFill>
      </p:bgPr>
    </p:bg>
    <p:spTree>
      <p:nvGrpSpPr>
        <p:cNvPr id="17550" name="Shape 17550"/>
        <p:cNvGrpSpPr/>
        <p:nvPr/>
      </p:nvGrpSpPr>
      <p:grpSpPr>
        <a:xfrm>
          <a:off x="0" y="0"/>
          <a:ext cx="0" cy="0"/>
          <a:chOff x="0" y="0"/>
          <a:chExt cx="0" cy="0"/>
        </a:xfrm>
      </p:grpSpPr>
      <p:sp>
        <p:nvSpPr>
          <p:cNvPr id="17551" name="Google Shape;17551;p95"/>
          <p:cNvSpPr/>
          <p:nvPr/>
        </p:nvSpPr>
        <p:spPr>
          <a:xfrm>
            <a:off x="12123225" y="234525"/>
            <a:ext cx="42675" cy="66925"/>
          </a:xfrm>
          <a:custGeom>
            <a:rect b="b" l="l" r="r" t="t"/>
            <a:pathLst>
              <a:path extrusionOk="0" h="2677" w="1707">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95"/>
          <p:cNvSpPr/>
          <p:nvPr/>
        </p:nvSpPr>
        <p:spPr>
          <a:xfrm>
            <a:off x="12186900" y="159300"/>
            <a:ext cx="42675" cy="71100"/>
          </a:xfrm>
          <a:custGeom>
            <a:rect b="b" l="l" r="r" t="t"/>
            <a:pathLst>
              <a:path extrusionOk="0" h="2844" w="1707">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5"/>
          <p:cNvSpPr/>
          <p:nvPr/>
        </p:nvSpPr>
        <p:spPr>
          <a:xfrm>
            <a:off x="12208500" y="283375"/>
            <a:ext cx="42675" cy="73075"/>
          </a:xfrm>
          <a:custGeom>
            <a:rect b="b" l="l" r="r" t="t"/>
            <a:pathLst>
              <a:path extrusionOk="0" h="2923" w="1707">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5"/>
          <p:cNvSpPr/>
          <p:nvPr/>
        </p:nvSpPr>
        <p:spPr>
          <a:xfrm>
            <a:off x="11198144" y="419499"/>
            <a:ext cx="37830" cy="47670"/>
          </a:xfrm>
          <a:custGeom>
            <a:rect b="b" l="l" r="r" t="t"/>
            <a:pathLst>
              <a:path extrusionOk="0" h="1434" w="1138">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555" name="Google Shape;17555;p95"/>
          <p:cNvPicPr preferRelativeResize="0"/>
          <p:nvPr/>
        </p:nvPicPr>
        <p:blipFill>
          <a:blip r:embed="rId3">
            <a:alphaModFix/>
          </a:blip>
          <a:stretch>
            <a:fillRect/>
          </a:stretch>
        </p:blipFill>
        <p:spPr>
          <a:xfrm>
            <a:off x="598650" y="0"/>
            <a:ext cx="3973350" cy="5143495"/>
          </a:xfrm>
          <a:prstGeom prst="rect">
            <a:avLst/>
          </a:prstGeom>
          <a:noFill/>
          <a:ln>
            <a:noFill/>
          </a:ln>
        </p:spPr>
      </p:pic>
      <p:pic>
        <p:nvPicPr>
          <p:cNvPr id="17556" name="Google Shape;17556;p95"/>
          <p:cNvPicPr preferRelativeResize="0"/>
          <p:nvPr/>
        </p:nvPicPr>
        <p:blipFill>
          <a:blip r:embed="rId4">
            <a:alphaModFix/>
          </a:blip>
          <a:stretch>
            <a:fillRect/>
          </a:stretch>
        </p:blipFill>
        <p:spPr>
          <a:xfrm>
            <a:off x="4677625" y="0"/>
            <a:ext cx="3973354" cy="514350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